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9"/>
  </p:notesMasterIdLst>
  <p:sldIdLst>
    <p:sldId id="256" r:id="rId2"/>
    <p:sldId id="303" r:id="rId3"/>
    <p:sldId id="257" r:id="rId4"/>
    <p:sldId id="304" r:id="rId5"/>
    <p:sldId id="305" r:id="rId6"/>
    <p:sldId id="314" r:id="rId7"/>
    <p:sldId id="306" r:id="rId8"/>
    <p:sldId id="307" r:id="rId9"/>
    <p:sldId id="268" r:id="rId10"/>
    <p:sldId id="308" r:id="rId11"/>
    <p:sldId id="310" r:id="rId12"/>
    <p:sldId id="311" r:id="rId13"/>
    <p:sldId id="312" r:id="rId14"/>
    <p:sldId id="291" r:id="rId15"/>
    <p:sldId id="294" r:id="rId16"/>
    <p:sldId id="260" r:id="rId17"/>
    <p:sldId id="261" r:id="rId18"/>
  </p:sldIdLst>
  <p:sldSz cx="9144000" cy="6858000" type="screen4x3"/>
  <p:notesSz cx="6858000" cy="9144000"/>
  <p:embeddedFontLst>
    <p:embeddedFont>
      <p:font typeface="Century Schoolbook" panose="02040604050505020304" pitchFamily="18" charset="0"/>
      <p:regular r:id="rId20"/>
      <p:bold r:id="rId21"/>
      <p:italic r:id="rId22"/>
      <p:boldItalic r:id="rId23"/>
    </p:embeddedFont>
    <p:embeddedFont>
      <p:font typeface="Garamond" panose="02020404030301010803" pitchFamily="18" charset="0"/>
      <p:regular r:id="rId24"/>
      <p:bold r:id="rId25"/>
      <p:italic r:id="rId26"/>
      <p:boldItalic r:id="rId2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52" roundtripDataSignature="AMtx7mgzalF4DGvfEshU7BVqSP7oz0qtV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510" autoAdjust="0"/>
    <p:restoredTop sz="94660"/>
  </p:normalViewPr>
  <p:slideViewPr>
    <p:cSldViewPr snapToGrid="0">
      <p:cViewPr varScale="1">
        <p:scale>
          <a:sx n="79" d="100"/>
          <a:sy n="79" d="100"/>
        </p:scale>
        <p:origin x="1531"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font" Target="fonts/font2.fntdata"/><Relationship Id="rId55"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53"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notesMaster" Target="notesMasters/notesMaster1.xml"/><Relationship Id="rId52" Type="http://customschemas.google.com/relationships/presentationmetadata" Target="meta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56"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6" name="Google Shape;86;p1: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3" name="Google Shape;93;p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a:extLst>
            <a:ext uri="{FF2B5EF4-FFF2-40B4-BE49-F238E27FC236}">
              <a16:creationId xmlns:a16="http://schemas.microsoft.com/office/drawing/2014/main" id="{67E0D380-5C87-A391-AFEC-7F836EA96492}"/>
            </a:ext>
          </a:extLst>
        </p:cNvPr>
        <p:cNvGrpSpPr/>
        <p:nvPr/>
      </p:nvGrpSpPr>
      <p:grpSpPr>
        <a:xfrm>
          <a:off x="0" y="0"/>
          <a:ext cx="0" cy="0"/>
          <a:chOff x="0" y="0"/>
          <a:chExt cx="0" cy="0"/>
        </a:xfrm>
      </p:grpSpPr>
      <p:sp>
        <p:nvSpPr>
          <p:cNvPr id="92" name="Google Shape;92;p2:notes">
            <a:extLst>
              <a:ext uri="{FF2B5EF4-FFF2-40B4-BE49-F238E27FC236}">
                <a16:creationId xmlns:a16="http://schemas.microsoft.com/office/drawing/2014/main" id="{D420BB19-582B-FE2C-1820-8C2A1537621A}"/>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3" name="Google Shape;93;p2:notes">
            <a:extLst>
              <a:ext uri="{FF2B5EF4-FFF2-40B4-BE49-F238E27FC236}">
                <a16:creationId xmlns:a16="http://schemas.microsoft.com/office/drawing/2014/main" id="{7CD38DAD-6A85-6412-D901-26F635335553}"/>
              </a:ext>
            </a:extLst>
          </p:cNvPr>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327769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a:extLst>
            <a:ext uri="{FF2B5EF4-FFF2-40B4-BE49-F238E27FC236}">
              <a16:creationId xmlns:a16="http://schemas.microsoft.com/office/drawing/2014/main" id="{6A169C66-920A-3DE6-834C-663C5E1D2A01}"/>
            </a:ext>
          </a:extLst>
        </p:cNvPr>
        <p:cNvGrpSpPr/>
        <p:nvPr/>
      </p:nvGrpSpPr>
      <p:grpSpPr>
        <a:xfrm>
          <a:off x="0" y="0"/>
          <a:ext cx="0" cy="0"/>
          <a:chOff x="0" y="0"/>
          <a:chExt cx="0" cy="0"/>
        </a:xfrm>
      </p:grpSpPr>
      <p:sp>
        <p:nvSpPr>
          <p:cNvPr id="92" name="Google Shape;92;p2:notes">
            <a:extLst>
              <a:ext uri="{FF2B5EF4-FFF2-40B4-BE49-F238E27FC236}">
                <a16:creationId xmlns:a16="http://schemas.microsoft.com/office/drawing/2014/main" id="{D64F0121-CC83-8DFB-361D-3345186FB790}"/>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3" name="Google Shape;93;p2:notes">
            <a:extLst>
              <a:ext uri="{FF2B5EF4-FFF2-40B4-BE49-F238E27FC236}">
                <a16:creationId xmlns:a16="http://schemas.microsoft.com/office/drawing/2014/main" id="{D3F65A54-215F-6AF9-0C18-977A8A397C54}"/>
              </a:ext>
            </a:extLst>
          </p:cNvPr>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081777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a:extLst>
            <a:ext uri="{FF2B5EF4-FFF2-40B4-BE49-F238E27FC236}">
              <a16:creationId xmlns:a16="http://schemas.microsoft.com/office/drawing/2014/main" id="{FCEC11D9-C620-569B-73EB-5FF71623A62C}"/>
            </a:ext>
          </a:extLst>
        </p:cNvPr>
        <p:cNvGrpSpPr/>
        <p:nvPr/>
      </p:nvGrpSpPr>
      <p:grpSpPr>
        <a:xfrm>
          <a:off x="0" y="0"/>
          <a:ext cx="0" cy="0"/>
          <a:chOff x="0" y="0"/>
          <a:chExt cx="0" cy="0"/>
        </a:xfrm>
      </p:grpSpPr>
      <p:sp>
        <p:nvSpPr>
          <p:cNvPr id="92" name="Google Shape;92;p2:notes">
            <a:extLst>
              <a:ext uri="{FF2B5EF4-FFF2-40B4-BE49-F238E27FC236}">
                <a16:creationId xmlns:a16="http://schemas.microsoft.com/office/drawing/2014/main" id="{01CB0C49-46A7-FA98-8ED0-66E294486824}"/>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3" name="Google Shape;93;p2:notes">
            <a:extLst>
              <a:ext uri="{FF2B5EF4-FFF2-40B4-BE49-F238E27FC236}">
                <a16:creationId xmlns:a16="http://schemas.microsoft.com/office/drawing/2014/main" id="{00B1F276-0C5A-BFED-A0E9-B69561A16C9D}"/>
              </a:ext>
            </a:extLst>
          </p:cNvPr>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413234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a:extLst>
            <a:ext uri="{FF2B5EF4-FFF2-40B4-BE49-F238E27FC236}">
              <a16:creationId xmlns:a16="http://schemas.microsoft.com/office/drawing/2014/main" id="{FE9FA86D-8CF5-9D97-3A24-8691DE54A390}"/>
            </a:ext>
          </a:extLst>
        </p:cNvPr>
        <p:cNvGrpSpPr/>
        <p:nvPr/>
      </p:nvGrpSpPr>
      <p:grpSpPr>
        <a:xfrm>
          <a:off x="0" y="0"/>
          <a:ext cx="0" cy="0"/>
          <a:chOff x="0" y="0"/>
          <a:chExt cx="0" cy="0"/>
        </a:xfrm>
      </p:grpSpPr>
      <p:sp>
        <p:nvSpPr>
          <p:cNvPr id="92" name="Google Shape;92;p2:notes">
            <a:extLst>
              <a:ext uri="{FF2B5EF4-FFF2-40B4-BE49-F238E27FC236}">
                <a16:creationId xmlns:a16="http://schemas.microsoft.com/office/drawing/2014/main" id="{D5D66CB4-4ABF-42F9-6D74-A6DBCFFB7F44}"/>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3" name="Google Shape;93;p2:notes">
            <a:extLst>
              <a:ext uri="{FF2B5EF4-FFF2-40B4-BE49-F238E27FC236}">
                <a16:creationId xmlns:a16="http://schemas.microsoft.com/office/drawing/2014/main" id="{4286C0FB-92EC-AC0C-8C2E-5F81EED1C7BF}"/>
              </a:ext>
            </a:extLst>
          </p:cNvPr>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568848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p5: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25" name="Google Shape;225;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Arial"/>
              <a:ea typeface="Arial"/>
              <a:cs typeface="Arial"/>
              <a:sym typeface="Arial"/>
            </a:endParaRPr>
          </a:p>
        </p:txBody>
      </p:sp>
      <p:sp>
        <p:nvSpPr>
          <p:cNvPr id="226" name="Google Shape;226;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300">
                <a:solidFill>
                  <a:schemeClr val="dk1"/>
                </a:solidFill>
                <a:latin typeface="Arial"/>
                <a:ea typeface="Arial"/>
                <a:cs typeface="Arial"/>
                <a:sym typeface="Arial"/>
              </a:rPr>
              <a:t>16</a:t>
            </a:fld>
            <a:endParaRPr sz="1300">
              <a:solidFill>
                <a:schemeClr val="dk1"/>
              </a:solidFill>
              <a:latin typeface="Arial"/>
              <a:ea typeface="Arial"/>
              <a:cs typeface="Arial"/>
              <a:sym typeface="Aria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3" name="Google Shape;233;p6: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p:cSld name="Title Slide">
    <p:bg>
      <p:bgPr>
        <a:blipFill>
          <a:blip r:embed="rId2">
            <a:alphaModFix/>
          </a:blip>
          <a:stretch>
            <a:fillRect/>
          </a:stretch>
        </a:blipFill>
        <a:effectLst/>
      </p:bgPr>
    </p:bg>
    <p:spTree>
      <p:nvGrpSpPr>
        <p:cNvPr id="1" name="Shape 15"/>
        <p:cNvGrpSpPr/>
        <p:nvPr/>
      </p:nvGrpSpPr>
      <p:grpSpPr>
        <a:xfrm>
          <a:off x="0" y="0"/>
          <a:ext cx="0" cy="0"/>
          <a:chOff x="0" y="0"/>
          <a:chExt cx="0" cy="0"/>
        </a:xfrm>
      </p:grpSpPr>
      <p:sp>
        <p:nvSpPr>
          <p:cNvPr id="16" name="Google Shape;16;p8"/>
          <p:cNvSpPr txBox="1">
            <a:spLocks noGrp="1"/>
          </p:cNvSpPr>
          <p:nvPr>
            <p:ph type="ctrTitle"/>
          </p:nvPr>
        </p:nvSpPr>
        <p:spPr>
          <a:xfrm>
            <a:off x="369278" y="3666392"/>
            <a:ext cx="5196254" cy="1283677"/>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Clr>
                <a:srgbClr val="FEE599"/>
              </a:buClr>
              <a:buSzPts val="4500"/>
              <a:buFont typeface="Calibri"/>
              <a:buNone/>
              <a:defRPr sz="4500" b="1">
                <a:solidFill>
                  <a:srgbClr val="FEE599"/>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8"/>
          <p:cNvSpPr txBox="1">
            <a:spLocks noGrp="1"/>
          </p:cNvSpPr>
          <p:nvPr>
            <p:ph type="subTitle" idx="1"/>
          </p:nvPr>
        </p:nvSpPr>
        <p:spPr>
          <a:xfrm>
            <a:off x="369278" y="5178670"/>
            <a:ext cx="4848765" cy="457200"/>
          </a:xfrm>
          <a:prstGeom prst="rect">
            <a:avLst/>
          </a:prstGeom>
          <a:noFill/>
          <a:ln>
            <a:noFill/>
          </a:ln>
        </p:spPr>
        <p:txBody>
          <a:bodyPr spcFirstLastPara="1" wrap="square" lIns="91425" tIns="45700" rIns="91425" bIns="45700" anchor="t" anchorCtr="0">
            <a:normAutofit/>
          </a:bodyPr>
          <a:lstStyle>
            <a:lvl1pPr lvl="0" algn="ctr">
              <a:lnSpc>
                <a:spcPct val="120000"/>
              </a:lnSpc>
              <a:spcBef>
                <a:spcPts val="0"/>
              </a:spcBef>
              <a:spcAft>
                <a:spcPts val="0"/>
              </a:spcAft>
              <a:buClr>
                <a:srgbClr val="F2F2F2"/>
              </a:buClr>
              <a:buSzPts val="2400"/>
              <a:buNone/>
              <a:defRPr sz="2400">
                <a:solidFill>
                  <a:srgbClr val="F2F2F2"/>
                </a:solidFill>
              </a:defRPr>
            </a:lvl1pPr>
            <a:lvl2pPr lvl="1" algn="ctr">
              <a:lnSpc>
                <a:spcPct val="120000"/>
              </a:lnSpc>
              <a:spcBef>
                <a:spcPts val="600"/>
              </a:spcBef>
              <a:spcAft>
                <a:spcPts val="0"/>
              </a:spcAft>
              <a:buClr>
                <a:schemeClr val="dk1"/>
              </a:buClr>
              <a:buSzPts val="2000"/>
              <a:buNone/>
              <a:defRPr sz="2000"/>
            </a:lvl2pPr>
            <a:lvl3pPr lvl="2" algn="ctr">
              <a:lnSpc>
                <a:spcPct val="120000"/>
              </a:lnSpc>
              <a:spcBef>
                <a:spcPts val="600"/>
              </a:spcBef>
              <a:spcAft>
                <a:spcPts val="0"/>
              </a:spcAft>
              <a:buClr>
                <a:schemeClr val="dk1"/>
              </a:buClr>
              <a:buSzPts val="1800"/>
              <a:buNone/>
              <a:defRPr sz="1800"/>
            </a:lvl3pPr>
            <a:lvl4pPr lvl="3" algn="ctr">
              <a:lnSpc>
                <a:spcPct val="120000"/>
              </a:lnSpc>
              <a:spcBef>
                <a:spcPts val="600"/>
              </a:spcBef>
              <a:spcAft>
                <a:spcPts val="0"/>
              </a:spcAft>
              <a:buClr>
                <a:schemeClr val="dk1"/>
              </a:buClr>
              <a:buSzPts val="1600"/>
              <a:buNone/>
              <a:defRPr sz="1600"/>
            </a:lvl4pPr>
            <a:lvl5pPr lvl="4" algn="ctr">
              <a:lnSpc>
                <a:spcPct val="120000"/>
              </a:lnSpc>
              <a:spcBef>
                <a:spcPts val="600"/>
              </a:spcBef>
              <a:spcAft>
                <a:spcPts val="0"/>
              </a:spcAft>
              <a:buClr>
                <a:schemeClr val="dk1"/>
              </a:buClr>
              <a:buSzPts val="1600"/>
              <a:buNone/>
              <a:defRPr sz="1600"/>
            </a:lvl5pPr>
            <a:lvl6pPr lvl="5" algn="ctr">
              <a:lnSpc>
                <a:spcPct val="90000"/>
              </a:lnSpc>
              <a:spcBef>
                <a:spcPts val="6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8" name="Google Shape;18;p8"/>
          <p:cNvSpPr txBox="1">
            <a:spLocks noGrp="1"/>
          </p:cNvSpPr>
          <p:nvPr>
            <p:ph type="body" idx="2"/>
          </p:nvPr>
        </p:nvSpPr>
        <p:spPr>
          <a:xfrm>
            <a:off x="369278" y="5794132"/>
            <a:ext cx="4848765" cy="918552"/>
          </a:xfrm>
          <a:prstGeom prst="rect">
            <a:avLst/>
          </a:prstGeom>
          <a:noFill/>
          <a:ln>
            <a:noFill/>
          </a:ln>
        </p:spPr>
        <p:txBody>
          <a:bodyPr spcFirstLastPara="1" wrap="square" lIns="91425" tIns="45700" rIns="91425" bIns="45700" anchor="t" anchorCtr="0">
            <a:normAutofit/>
          </a:bodyPr>
          <a:lstStyle>
            <a:lvl1pPr marL="457200" lvl="0" indent="-228600" algn="just">
              <a:lnSpc>
                <a:spcPct val="120000"/>
              </a:lnSpc>
              <a:spcBef>
                <a:spcPts val="0"/>
              </a:spcBef>
              <a:spcAft>
                <a:spcPts val="0"/>
              </a:spcAft>
              <a:buClr>
                <a:srgbClr val="7F7F7F"/>
              </a:buClr>
              <a:buSzPts val="2000"/>
              <a:buNone/>
              <a:defRPr sz="2000">
                <a:solidFill>
                  <a:srgbClr val="7F7F7F"/>
                </a:solidFill>
              </a:defRPr>
            </a:lvl1pPr>
            <a:lvl2pPr marL="914400" lvl="1" indent="-228600" algn="just">
              <a:lnSpc>
                <a:spcPct val="120000"/>
              </a:lnSpc>
              <a:spcBef>
                <a:spcPts val="600"/>
              </a:spcBef>
              <a:spcAft>
                <a:spcPts val="0"/>
              </a:spcAft>
              <a:buClr>
                <a:schemeClr val="dk1"/>
              </a:buClr>
              <a:buSzPts val="2400"/>
              <a:buNone/>
              <a:defRPr/>
            </a:lvl2pPr>
            <a:lvl3pPr marL="1371600" lvl="2" indent="-228600" algn="just">
              <a:lnSpc>
                <a:spcPct val="120000"/>
              </a:lnSpc>
              <a:spcBef>
                <a:spcPts val="600"/>
              </a:spcBef>
              <a:spcAft>
                <a:spcPts val="0"/>
              </a:spcAft>
              <a:buClr>
                <a:schemeClr val="dk1"/>
              </a:buClr>
              <a:buSzPts val="2000"/>
              <a:buNone/>
              <a:defRPr/>
            </a:lvl3pPr>
            <a:lvl4pPr marL="1828800" lvl="3" indent="-228600" algn="just">
              <a:lnSpc>
                <a:spcPct val="120000"/>
              </a:lnSpc>
              <a:spcBef>
                <a:spcPts val="600"/>
              </a:spcBef>
              <a:spcAft>
                <a:spcPts val="0"/>
              </a:spcAft>
              <a:buClr>
                <a:schemeClr val="dk1"/>
              </a:buClr>
              <a:buSzPts val="1800"/>
              <a:buNone/>
              <a:defRPr/>
            </a:lvl4pPr>
            <a:lvl5pPr marL="2286000" lvl="4" indent="-228600" algn="just">
              <a:lnSpc>
                <a:spcPct val="120000"/>
              </a:lnSpc>
              <a:spcBef>
                <a:spcPts val="600"/>
              </a:spcBef>
              <a:spcAft>
                <a:spcPts val="0"/>
              </a:spcAft>
              <a:buClr>
                <a:schemeClr val="dk1"/>
              </a:buClr>
              <a:buSzPts val="1800"/>
              <a:buNone/>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9"/>
        <p:cNvGrpSpPr/>
        <p:nvPr/>
      </p:nvGrpSpPr>
      <p:grpSpPr>
        <a:xfrm>
          <a:off x="0" y="0"/>
          <a:ext cx="0" cy="0"/>
          <a:chOff x="0" y="0"/>
          <a:chExt cx="0" cy="0"/>
        </a:xfrm>
      </p:grpSpPr>
      <p:sp>
        <p:nvSpPr>
          <p:cNvPr id="20" name="Google Shape;20;p9"/>
          <p:cNvSpPr txBox="1">
            <a:spLocks noGrp="1"/>
          </p:cNvSpPr>
          <p:nvPr>
            <p:ph type="title"/>
          </p:nvPr>
        </p:nvSpPr>
        <p:spPr>
          <a:xfrm>
            <a:off x="290146" y="0"/>
            <a:ext cx="7658100" cy="589085"/>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lt1"/>
              </a:buClr>
              <a:buSzPts val="3600"/>
              <a:buFont typeface="Calibri"/>
              <a:buNone/>
              <a:defRPr sz="3600" b="1">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 name="Google Shape;21;p9"/>
          <p:cNvSpPr txBox="1">
            <a:spLocks noGrp="1"/>
          </p:cNvSpPr>
          <p:nvPr>
            <p:ph type="body" idx="1"/>
          </p:nvPr>
        </p:nvSpPr>
        <p:spPr>
          <a:xfrm>
            <a:off x="290146" y="861646"/>
            <a:ext cx="8572500" cy="5460023"/>
          </a:xfrm>
          <a:prstGeom prst="rect">
            <a:avLst/>
          </a:prstGeom>
          <a:noFill/>
          <a:ln>
            <a:noFill/>
          </a:ln>
        </p:spPr>
        <p:txBody>
          <a:bodyPr spcFirstLastPara="1" wrap="square" lIns="91425" tIns="45700" rIns="91425" bIns="45700" anchor="t" anchorCtr="0">
            <a:normAutofit/>
          </a:bodyPr>
          <a:lstStyle>
            <a:lvl1pPr marL="457200" lvl="0" indent="-342900" algn="just">
              <a:lnSpc>
                <a:spcPct val="120000"/>
              </a:lnSpc>
              <a:spcBef>
                <a:spcPts val="0"/>
              </a:spcBef>
              <a:spcAft>
                <a:spcPts val="0"/>
              </a:spcAft>
              <a:buClr>
                <a:schemeClr val="dk1"/>
              </a:buClr>
              <a:buSzPts val="1800"/>
              <a:buChar char="•"/>
              <a:defRPr/>
            </a:lvl1pPr>
            <a:lvl2pPr marL="914400" lvl="1" indent="-342900" algn="just">
              <a:lnSpc>
                <a:spcPct val="120000"/>
              </a:lnSpc>
              <a:spcBef>
                <a:spcPts val="600"/>
              </a:spcBef>
              <a:spcAft>
                <a:spcPts val="0"/>
              </a:spcAft>
              <a:buClr>
                <a:schemeClr val="dk1"/>
              </a:buClr>
              <a:buSzPts val="1800"/>
              <a:buChar char="•"/>
              <a:defRPr/>
            </a:lvl2pPr>
            <a:lvl3pPr marL="1371600" lvl="2" indent="-342900" algn="just">
              <a:lnSpc>
                <a:spcPct val="120000"/>
              </a:lnSpc>
              <a:spcBef>
                <a:spcPts val="600"/>
              </a:spcBef>
              <a:spcAft>
                <a:spcPts val="0"/>
              </a:spcAft>
              <a:buClr>
                <a:schemeClr val="dk1"/>
              </a:buClr>
              <a:buSzPts val="1800"/>
              <a:buChar char="•"/>
              <a:defRPr/>
            </a:lvl3pPr>
            <a:lvl4pPr marL="1828800" lvl="3" indent="-342900" algn="just">
              <a:lnSpc>
                <a:spcPct val="120000"/>
              </a:lnSpc>
              <a:spcBef>
                <a:spcPts val="600"/>
              </a:spcBef>
              <a:spcAft>
                <a:spcPts val="0"/>
              </a:spcAft>
              <a:buClr>
                <a:schemeClr val="dk1"/>
              </a:buClr>
              <a:buSzPts val="1800"/>
              <a:buChar char="•"/>
              <a:defRPr/>
            </a:lvl4pPr>
            <a:lvl5pPr marL="2286000" lvl="4" indent="-342900" algn="just">
              <a:lnSpc>
                <a:spcPct val="120000"/>
              </a:lnSpc>
              <a:spcBef>
                <a:spcPts val="600"/>
              </a:spcBef>
              <a:spcAft>
                <a:spcPts val="0"/>
              </a:spcAft>
              <a:buClr>
                <a:schemeClr val="dk1"/>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2" name="Google Shape;22;p9"/>
          <p:cNvSpPr txBox="1">
            <a:spLocks noGrp="1"/>
          </p:cNvSpPr>
          <p:nvPr>
            <p:ph type="dt" idx="10"/>
          </p:nvPr>
        </p:nvSpPr>
        <p:spPr>
          <a:xfrm>
            <a:off x="7163533" y="6559062"/>
            <a:ext cx="995729" cy="298938"/>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9"/>
          <p:cNvSpPr txBox="1">
            <a:spLocks noGrp="1"/>
          </p:cNvSpPr>
          <p:nvPr>
            <p:ph type="ftr" idx="11"/>
          </p:nvPr>
        </p:nvSpPr>
        <p:spPr>
          <a:xfrm>
            <a:off x="290147" y="6559062"/>
            <a:ext cx="6873386" cy="298938"/>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 name="Google Shape;24;p9"/>
          <p:cNvSpPr txBox="1">
            <a:spLocks noGrp="1"/>
          </p:cNvSpPr>
          <p:nvPr>
            <p:ph type="sldNum" idx="12"/>
          </p:nvPr>
        </p:nvSpPr>
        <p:spPr>
          <a:xfrm>
            <a:off x="8159262" y="6550271"/>
            <a:ext cx="703384" cy="298937"/>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b="0" i="0" u="none" strike="noStrike" cap="none">
                <a:solidFill>
                  <a:schemeClr val="lt1"/>
                </a:solidFill>
                <a:latin typeface="Calibri"/>
                <a:ea typeface="Calibri"/>
                <a:cs typeface="Calibri"/>
                <a:sym typeface="Calibri"/>
              </a:defRPr>
            </a:lvl1pPr>
            <a:lvl2pPr marL="0" lvl="1" indent="0" algn="r">
              <a:spcBef>
                <a:spcPts val="0"/>
              </a:spcBef>
              <a:buNone/>
              <a:defRPr sz="1200" b="0" i="0" u="none" strike="noStrike" cap="none">
                <a:solidFill>
                  <a:schemeClr val="lt1"/>
                </a:solidFill>
                <a:latin typeface="Calibri"/>
                <a:ea typeface="Calibri"/>
                <a:cs typeface="Calibri"/>
                <a:sym typeface="Calibri"/>
              </a:defRPr>
            </a:lvl2pPr>
            <a:lvl3pPr marL="0" lvl="2" indent="0" algn="r">
              <a:spcBef>
                <a:spcPts val="0"/>
              </a:spcBef>
              <a:buNone/>
              <a:defRPr sz="1200" b="0" i="0" u="none" strike="noStrike" cap="none">
                <a:solidFill>
                  <a:schemeClr val="lt1"/>
                </a:solidFill>
                <a:latin typeface="Calibri"/>
                <a:ea typeface="Calibri"/>
                <a:cs typeface="Calibri"/>
                <a:sym typeface="Calibri"/>
              </a:defRPr>
            </a:lvl3pPr>
            <a:lvl4pPr marL="0" lvl="3" indent="0" algn="r">
              <a:spcBef>
                <a:spcPts val="0"/>
              </a:spcBef>
              <a:buNone/>
              <a:defRPr sz="1200" b="0" i="0" u="none" strike="noStrike" cap="none">
                <a:solidFill>
                  <a:schemeClr val="lt1"/>
                </a:solidFill>
                <a:latin typeface="Calibri"/>
                <a:ea typeface="Calibri"/>
                <a:cs typeface="Calibri"/>
                <a:sym typeface="Calibri"/>
              </a:defRPr>
            </a:lvl4pPr>
            <a:lvl5pPr marL="0" lvl="4" indent="0" algn="r">
              <a:spcBef>
                <a:spcPts val="0"/>
              </a:spcBef>
              <a:buNone/>
              <a:defRPr sz="1200" b="0" i="0" u="none" strike="noStrike" cap="none">
                <a:solidFill>
                  <a:schemeClr val="lt1"/>
                </a:solidFill>
                <a:latin typeface="Calibri"/>
                <a:ea typeface="Calibri"/>
                <a:cs typeface="Calibri"/>
                <a:sym typeface="Calibri"/>
              </a:defRPr>
            </a:lvl5pPr>
            <a:lvl6pPr marL="0" lvl="5" indent="0" algn="r">
              <a:spcBef>
                <a:spcPts val="0"/>
              </a:spcBef>
              <a:buNone/>
              <a:defRPr sz="1200" b="0" i="0" u="none" strike="noStrike" cap="none">
                <a:solidFill>
                  <a:schemeClr val="lt1"/>
                </a:solidFill>
                <a:latin typeface="Calibri"/>
                <a:ea typeface="Calibri"/>
                <a:cs typeface="Calibri"/>
                <a:sym typeface="Calibri"/>
              </a:defRPr>
            </a:lvl6pPr>
            <a:lvl7pPr marL="0" lvl="6" indent="0" algn="r">
              <a:spcBef>
                <a:spcPts val="0"/>
              </a:spcBef>
              <a:buNone/>
              <a:defRPr sz="1200" b="0" i="0" u="none" strike="noStrike" cap="none">
                <a:solidFill>
                  <a:schemeClr val="lt1"/>
                </a:solidFill>
                <a:latin typeface="Calibri"/>
                <a:ea typeface="Calibri"/>
                <a:cs typeface="Calibri"/>
                <a:sym typeface="Calibri"/>
              </a:defRPr>
            </a:lvl7pPr>
            <a:lvl8pPr marL="0" lvl="7" indent="0" algn="r">
              <a:spcBef>
                <a:spcPts val="0"/>
              </a:spcBef>
              <a:buNone/>
              <a:defRPr sz="1200" b="0" i="0" u="none" strike="noStrike" cap="none">
                <a:solidFill>
                  <a:schemeClr val="lt1"/>
                </a:solidFill>
                <a:latin typeface="Calibri"/>
                <a:ea typeface="Calibri"/>
                <a:cs typeface="Calibri"/>
                <a:sym typeface="Calibri"/>
              </a:defRPr>
            </a:lvl8pPr>
            <a:lvl9pPr marL="0" lvl="8" indent="0" algn="r">
              <a:spcBef>
                <a:spcPts val="0"/>
              </a:spcBef>
              <a:buNone/>
              <a:defRPr sz="12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ustom Layout">
  <p:cSld name="Custom Layout">
    <p:bg>
      <p:bgPr>
        <a:blipFill>
          <a:blip r:embed="rId2">
            <a:alphaModFix/>
          </a:blip>
          <a:stretch>
            <a:fillRect/>
          </a:stretch>
        </a:blipFill>
        <a:effectLst/>
      </p:bgPr>
    </p:bg>
    <p:spTree>
      <p:nvGrpSpPr>
        <p:cNvPr id="1" name="Shape 25"/>
        <p:cNvGrpSpPr/>
        <p:nvPr/>
      </p:nvGrpSpPr>
      <p:grpSpPr>
        <a:xfrm>
          <a:off x="0" y="0"/>
          <a:ext cx="0" cy="0"/>
          <a:chOff x="0" y="0"/>
          <a:chExt cx="0" cy="0"/>
        </a:xfrm>
      </p:grpSpPr>
      <p:sp>
        <p:nvSpPr>
          <p:cNvPr id="26" name="Google Shape;26;p10"/>
          <p:cNvSpPr txBox="1">
            <a:spLocks noGrp="1"/>
          </p:cNvSpPr>
          <p:nvPr>
            <p:ph type="title"/>
          </p:nvPr>
        </p:nvSpPr>
        <p:spPr>
          <a:xfrm>
            <a:off x="307732" y="395654"/>
            <a:ext cx="8449406" cy="580292"/>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3200"/>
              <a:buFont typeface="Calibri"/>
              <a:buNone/>
              <a:defRPr>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11"/>
          <p:cNvSpPr txBox="1">
            <a:spLocks noGrp="1"/>
          </p:cNvSpPr>
          <p:nvPr>
            <p:ph type="title"/>
          </p:nvPr>
        </p:nvSpPr>
        <p:spPr>
          <a:xfrm>
            <a:off x="623888" y="1709739"/>
            <a:ext cx="7886700" cy="2852737"/>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6000"/>
              <a:buFont typeface="Calibri"/>
              <a:buNone/>
              <a:defRPr sz="60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11"/>
          <p:cNvSpPr txBox="1">
            <a:spLocks noGrp="1"/>
          </p:cNvSpPr>
          <p:nvPr>
            <p:ph type="body" idx="1"/>
          </p:nvPr>
        </p:nvSpPr>
        <p:spPr>
          <a:xfrm>
            <a:off x="623888" y="4589464"/>
            <a:ext cx="7886700" cy="1500187"/>
          </a:xfrm>
          <a:prstGeom prst="rect">
            <a:avLst/>
          </a:prstGeom>
          <a:noFill/>
          <a:ln>
            <a:noFill/>
          </a:ln>
        </p:spPr>
        <p:txBody>
          <a:bodyPr spcFirstLastPara="1" wrap="square" lIns="91425" tIns="45700" rIns="91425" bIns="45700" anchor="t" anchorCtr="0">
            <a:normAutofit/>
          </a:bodyPr>
          <a:lstStyle>
            <a:lvl1pPr marL="457200" lvl="0" indent="-228600" algn="just">
              <a:lnSpc>
                <a:spcPct val="120000"/>
              </a:lnSpc>
              <a:spcBef>
                <a:spcPts val="0"/>
              </a:spcBef>
              <a:spcAft>
                <a:spcPts val="0"/>
              </a:spcAft>
              <a:buClr>
                <a:schemeClr val="dk1"/>
              </a:buClr>
              <a:buSzPts val="2400"/>
              <a:buNone/>
              <a:defRPr sz="2400">
                <a:solidFill>
                  <a:schemeClr val="dk1"/>
                </a:solidFill>
              </a:defRPr>
            </a:lvl1pPr>
            <a:lvl2pPr marL="914400" lvl="1" indent="-228600" algn="just">
              <a:lnSpc>
                <a:spcPct val="120000"/>
              </a:lnSpc>
              <a:spcBef>
                <a:spcPts val="600"/>
              </a:spcBef>
              <a:spcAft>
                <a:spcPts val="0"/>
              </a:spcAft>
              <a:buClr>
                <a:srgbClr val="888888"/>
              </a:buClr>
              <a:buSzPts val="2000"/>
              <a:buNone/>
              <a:defRPr sz="2000">
                <a:solidFill>
                  <a:srgbClr val="888888"/>
                </a:solidFill>
              </a:defRPr>
            </a:lvl2pPr>
            <a:lvl3pPr marL="1371600" lvl="2" indent="-228600" algn="just">
              <a:lnSpc>
                <a:spcPct val="120000"/>
              </a:lnSpc>
              <a:spcBef>
                <a:spcPts val="600"/>
              </a:spcBef>
              <a:spcAft>
                <a:spcPts val="0"/>
              </a:spcAft>
              <a:buClr>
                <a:srgbClr val="888888"/>
              </a:buClr>
              <a:buSzPts val="1800"/>
              <a:buNone/>
              <a:defRPr sz="1800">
                <a:solidFill>
                  <a:srgbClr val="888888"/>
                </a:solidFill>
              </a:defRPr>
            </a:lvl3pPr>
            <a:lvl4pPr marL="1828800" lvl="3" indent="-228600" algn="just">
              <a:lnSpc>
                <a:spcPct val="120000"/>
              </a:lnSpc>
              <a:spcBef>
                <a:spcPts val="600"/>
              </a:spcBef>
              <a:spcAft>
                <a:spcPts val="0"/>
              </a:spcAft>
              <a:buClr>
                <a:srgbClr val="888888"/>
              </a:buClr>
              <a:buSzPts val="1600"/>
              <a:buNone/>
              <a:defRPr sz="1600">
                <a:solidFill>
                  <a:srgbClr val="888888"/>
                </a:solidFill>
              </a:defRPr>
            </a:lvl4pPr>
            <a:lvl5pPr marL="2286000" lvl="4" indent="-228600" algn="just">
              <a:lnSpc>
                <a:spcPct val="120000"/>
              </a:lnSpc>
              <a:spcBef>
                <a:spcPts val="600"/>
              </a:spcBef>
              <a:spcAft>
                <a:spcPts val="0"/>
              </a:spcAft>
              <a:buClr>
                <a:srgbClr val="888888"/>
              </a:buClr>
              <a:buSzPts val="1600"/>
              <a:buNone/>
              <a:defRPr sz="1600">
                <a:solidFill>
                  <a:srgbClr val="888888"/>
                </a:solidFill>
              </a:defRPr>
            </a:lvl5pPr>
            <a:lvl6pPr marL="2743200" lvl="5" indent="-228600" algn="l">
              <a:lnSpc>
                <a:spcPct val="90000"/>
              </a:lnSpc>
              <a:spcBef>
                <a:spcPts val="6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0" name="Google Shape;30;p11"/>
          <p:cNvSpPr txBox="1">
            <a:spLocks noGrp="1"/>
          </p:cNvSpPr>
          <p:nvPr>
            <p:ph type="dt" idx="10"/>
          </p:nvPr>
        </p:nvSpPr>
        <p:spPr>
          <a:xfrm>
            <a:off x="7051429" y="6567854"/>
            <a:ext cx="1301263" cy="290146"/>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11"/>
          <p:cNvSpPr txBox="1">
            <a:spLocks noGrp="1"/>
          </p:cNvSpPr>
          <p:nvPr>
            <p:ph type="ftr" idx="11"/>
          </p:nvPr>
        </p:nvSpPr>
        <p:spPr>
          <a:xfrm>
            <a:off x="307731" y="6567855"/>
            <a:ext cx="6743697" cy="29014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11"/>
          <p:cNvSpPr txBox="1">
            <a:spLocks noGrp="1"/>
          </p:cNvSpPr>
          <p:nvPr>
            <p:ph type="sldNum" idx="12"/>
          </p:nvPr>
        </p:nvSpPr>
        <p:spPr>
          <a:xfrm>
            <a:off x="8352692" y="6567854"/>
            <a:ext cx="518746" cy="25967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16"/>
          <p:cNvSpPr txBox="1">
            <a:spLocks noGrp="1"/>
          </p:cNvSpPr>
          <p:nvPr>
            <p:ph type="title"/>
          </p:nvPr>
        </p:nvSpPr>
        <p:spPr>
          <a:xfrm>
            <a:off x="629841" y="987426"/>
            <a:ext cx="2949178" cy="1069974"/>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3200"/>
              <a:buFont typeface="Calibri"/>
              <a:buNone/>
              <a:defRPr sz="32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16"/>
          <p:cNvSpPr txBox="1">
            <a:spLocks noGrp="1"/>
          </p:cNvSpPr>
          <p:nvPr>
            <p:ph type="body" idx="1"/>
          </p:nvPr>
        </p:nvSpPr>
        <p:spPr>
          <a:xfrm>
            <a:off x="3887391" y="987426"/>
            <a:ext cx="4629150" cy="4873625"/>
          </a:xfrm>
          <a:prstGeom prst="rect">
            <a:avLst/>
          </a:prstGeom>
          <a:noFill/>
          <a:ln>
            <a:noFill/>
          </a:ln>
        </p:spPr>
        <p:txBody>
          <a:bodyPr spcFirstLastPara="1" wrap="square" lIns="91425" tIns="45700" rIns="91425" bIns="45700" anchor="t" anchorCtr="0">
            <a:normAutofit/>
          </a:bodyPr>
          <a:lstStyle>
            <a:lvl1pPr marL="457200" lvl="0" indent="-431800" algn="just">
              <a:lnSpc>
                <a:spcPct val="120000"/>
              </a:lnSpc>
              <a:spcBef>
                <a:spcPts val="0"/>
              </a:spcBef>
              <a:spcAft>
                <a:spcPts val="0"/>
              </a:spcAft>
              <a:buClr>
                <a:schemeClr val="dk1"/>
              </a:buClr>
              <a:buSzPts val="3200"/>
              <a:buChar char="•"/>
              <a:defRPr sz="3200"/>
            </a:lvl1pPr>
            <a:lvl2pPr marL="914400" lvl="1" indent="-406400" algn="just">
              <a:lnSpc>
                <a:spcPct val="120000"/>
              </a:lnSpc>
              <a:spcBef>
                <a:spcPts val="600"/>
              </a:spcBef>
              <a:spcAft>
                <a:spcPts val="0"/>
              </a:spcAft>
              <a:buClr>
                <a:schemeClr val="dk1"/>
              </a:buClr>
              <a:buSzPts val="2800"/>
              <a:buChar char="•"/>
              <a:defRPr sz="2800"/>
            </a:lvl2pPr>
            <a:lvl3pPr marL="1371600" lvl="2" indent="-381000" algn="just">
              <a:lnSpc>
                <a:spcPct val="120000"/>
              </a:lnSpc>
              <a:spcBef>
                <a:spcPts val="600"/>
              </a:spcBef>
              <a:spcAft>
                <a:spcPts val="0"/>
              </a:spcAft>
              <a:buClr>
                <a:schemeClr val="dk1"/>
              </a:buClr>
              <a:buSzPts val="2400"/>
              <a:buChar char="•"/>
              <a:defRPr sz="2400"/>
            </a:lvl3pPr>
            <a:lvl4pPr marL="1828800" lvl="3" indent="-355600" algn="just">
              <a:lnSpc>
                <a:spcPct val="120000"/>
              </a:lnSpc>
              <a:spcBef>
                <a:spcPts val="600"/>
              </a:spcBef>
              <a:spcAft>
                <a:spcPts val="0"/>
              </a:spcAft>
              <a:buClr>
                <a:schemeClr val="dk1"/>
              </a:buClr>
              <a:buSzPts val="2000"/>
              <a:buChar char="•"/>
              <a:defRPr sz="2000"/>
            </a:lvl4pPr>
            <a:lvl5pPr marL="2286000" lvl="4" indent="-355600" algn="just">
              <a:lnSpc>
                <a:spcPct val="120000"/>
              </a:lnSpc>
              <a:spcBef>
                <a:spcPts val="600"/>
              </a:spcBef>
              <a:spcAft>
                <a:spcPts val="0"/>
              </a:spcAft>
              <a:buClr>
                <a:schemeClr val="dk1"/>
              </a:buClr>
              <a:buSzPts val="2000"/>
              <a:buChar char="•"/>
              <a:defRPr sz="2000"/>
            </a:lvl5pPr>
            <a:lvl6pPr marL="2743200" lvl="5" indent="-355600" algn="l">
              <a:lnSpc>
                <a:spcPct val="90000"/>
              </a:lnSpc>
              <a:spcBef>
                <a:spcPts val="6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1" name="Google Shape;61;p16"/>
          <p:cNvSpPr txBox="1">
            <a:spLocks noGrp="1"/>
          </p:cNvSpPr>
          <p:nvPr>
            <p:ph type="body" idx="2"/>
          </p:nvPr>
        </p:nvSpPr>
        <p:spPr>
          <a:xfrm>
            <a:off x="629841" y="2057400"/>
            <a:ext cx="2949178" cy="3811588"/>
          </a:xfrm>
          <a:prstGeom prst="rect">
            <a:avLst/>
          </a:prstGeom>
          <a:noFill/>
          <a:ln>
            <a:noFill/>
          </a:ln>
        </p:spPr>
        <p:txBody>
          <a:bodyPr spcFirstLastPara="1" wrap="square" lIns="91425" tIns="45700" rIns="91425" bIns="45700" anchor="t" anchorCtr="0">
            <a:normAutofit/>
          </a:bodyPr>
          <a:lstStyle>
            <a:lvl1pPr marL="457200" lvl="0" indent="-228600" algn="just">
              <a:lnSpc>
                <a:spcPct val="120000"/>
              </a:lnSpc>
              <a:spcBef>
                <a:spcPts val="0"/>
              </a:spcBef>
              <a:spcAft>
                <a:spcPts val="0"/>
              </a:spcAft>
              <a:buClr>
                <a:schemeClr val="dk1"/>
              </a:buClr>
              <a:buSzPts val="1600"/>
              <a:buNone/>
              <a:defRPr sz="1600"/>
            </a:lvl1pPr>
            <a:lvl2pPr marL="914400" lvl="1" indent="-228600" algn="just">
              <a:lnSpc>
                <a:spcPct val="120000"/>
              </a:lnSpc>
              <a:spcBef>
                <a:spcPts val="600"/>
              </a:spcBef>
              <a:spcAft>
                <a:spcPts val="0"/>
              </a:spcAft>
              <a:buClr>
                <a:schemeClr val="dk1"/>
              </a:buClr>
              <a:buSzPts val="1400"/>
              <a:buNone/>
              <a:defRPr sz="1400"/>
            </a:lvl2pPr>
            <a:lvl3pPr marL="1371600" lvl="2" indent="-228600" algn="just">
              <a:lnSpc>
                <a:spcPct val="120000"/>
              </a:lnSpc>
              <a:spcBef>
                <a:spcPts val="600"/>
              </a:spcBef>
              <a:spcAft>
                <a:spcPts val="0"/>
              </a:spcAft>
              <a:buClr>
                <a:schemeClr val="dk1"/>
              </a:buClr>
              <a:buSzPts val="1200"/>
              <a:buNone/>
              <a:defRPr sz="1200"/>
            </a:lvl3pPr>
            <a:lvl4pPr marL="1828800" lvl="3" indent="-228600" algn="just">
              <a:lnSpc>
                <a:spcPct val="120000"/>
              </a:lnSpc>
              <a:spcBef>
                <a:spcPts val="600"/>
              </a:spcBef>
              <a:spcAft>
                <a:spcPts val="0"/>
              </a:spcAft>
              <a:buClr>
                <a:schemeClr val="dk1"/>
              </a:buClr>
              <a:buSzPts val="1000"/>
              <a:buNone/>
              <a:defRPr sz="1000"/>
            </a:lvl4pPr>
            <a:lvl5pPr marL="2286000" lvl="4" indent="-228600" algn="just">
              <a:lnSpc>
                <a:spcPct val="120000"/>
              </a:lnSpc>
              <a:spcBef>
                <a:spcPts val="600"/>
              </a:spcBef>
              <a:spcAft>
                <a:spcPts val="0"/>
              </a:spcAft>
              <a:buClr>
                <a:schemeClr val="dk1"/>
              </a:buClr>
              <a:buSzPts val="1000"/>
              <a:buNone/>
              <a:defRPr sz="1000"/>
            </a:lvl5pPr>
            <a:lvl6pPr marL="2743200" lvl="5" indent="-228600" algn="l">
              <a:lnSpc>
                <a:spcPct val="90000"/>
              </a:lnSpc>
              <a:spcBef>
                <a:spcPts val="6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2" name="Google Shape;62;p16"/>
          <p:cNvSpPr txBox="1">
            <a:spLocks noGrp="1"/>
          </p:cNvSpPr>
          <p:nvPr>
            <p:ph type="dt" idx="10"/>
          </p:nvPr>
        </p:nvSpPr>
        <p:spPr>
          <a:xfrm>
            <a:off x="7051429" y="6567854"/>
            <a:ext cx="1301263" cy="290146"/>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16"/>
          <p:cNvSpPr txBox="1">
            <a:spLocks noGrp="1"/>
          </p:cNvSpPr>
          <p:nvPr>
            <p:ph type="ftr" idx="11"/>
          </p:nvPr>
        </p:nvSpPr>
        <p:spPr>
          <a:xfrm>
            <a:off x="307731" y="6567855"/>
            <a:ext cx="6743697" cy="29014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16"/>
          <p:cNvSpPr txBox="1">
            <a:spLocks noGrp="1"/>
          </p:cNvSpPr>
          <p:nvPr>
            <p:ph type="sldNum" idx="12"/>
          </p:nvPr>
        </p:nvSpPr>
        <p:spPr>
          <a:xfrm>
            <a:off x="8352692" y="6567854"/>
            <a:ext cx="518746" cy="25967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17"/>
          <p:cNvSpPr txBox="1">
            <a:spLocks noGrp="1"/>
          </p:cNvSpPr>
          <p:nvPr>
            <p:ph type="title"/>
          </p:nvPr>
        </p:nvSpPr>
        <p:spPr>
          <a:xfrm>
            <a:off x="307732" y="16976"/>
            <a:ext cx="7526213" cy="57211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rgbClr val="F2F2F2"/>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17"/>
          <p:cNvSpPr>
            <a:spLocks noGrp="1"/>
          </p:cNvSpPr>
          <p:nvPr>
            <p:ph type="pic" idx="2"/>
          </p:nvPr>
        </p:nvSpPr>
        <p:spPr>
          <a:xfrm>
            <a:off x="3887390" y="987426"/>
            <a:ext cx="4948877" cy="5307866"/>
          </a:xfrm>
          <a:prstGeom prst="rect">
            <a:avLst/>
          </a:prstGeom>
          <a:noFill/>
          <a:ln>
            <a:noFill/>
          </a:ln>
        </p:spPr>
      </p:sp>
      <p:sp>
        <p:nvSpPr>
          <p:cNvPr id="68" name="Google Shape;68;p17"/>
          <p:cNvSpPr txBox="1">
            <a:spLocks noGrp="1"/>
          </p:cNvSpPr>
          <p:nvPr>
            <p:ph type="body" idx="1"/>
          </p:nvPr>
        </p:nvSpPr>
        <p:spPr>
          <a:xfrm>
            <a:off x="307732" y="987425"/>
            <a:ext cx="3271287" cy="5307867"/>
          </a:xfrm>
          <a:prstGeom prst="rect">
            <a:avLst/>
          </a:prstGeom>
          <a:noFill/>
          <a:ln>
            <a:noFill/>
          </a:ln>
        </p:spPr>
        <p:txBody>
          <a:bodyPr spcFirstLastPara="1" wrap="square" lIns="91425" tIns="45700" rIns="91425" bIns="45700" anchor="t" anchorCtr="0">
            <a:normAutofit/>
          </a:bodyPr>
          <a:lstStyle>
            <a:lvl1pPr marL="457200" lvl="0" indent="-228600" algn="just">
              <a:lnSpc>
                <a:spcPct val="120000"/>
              </a:lnSpc>
              <a:spcBef>
                <a:spcPts val="0"/>
              </a:spcBef>
              <a:spcAft>
                <a:spcPts val="0"/>
              </a:spcAft>
              <a:buClr>
                <a:schemeClr val="dk1"/>
              </a:buClr>
              <a:buSzPts val="1600"/>
              <a:buNone/>
              <a:defRPr sz="1600"/>
            </a:lvl1pPr>
            <a:lvl2pPr marL="914400" lvl="1" indent="-228600" algn="just">
              <a:lnSpc>
                <a:spcPct val="120000"/>
              </a:lnSpc>
              <a:spcBef>
                <a:spcPts val="600"/>
              </a:spcBef>
              <a:spcAft>
                <a:spcPts val="0"/>
              </a:spcAft>
              <a:buClr>
                <a:schemeClr val="dk1"/>
              </a:buClr>
              <a:buSzPts val="1400"/>
              <a:buNone/>
              <a:defRPr sz="1400"/>
            </a:lvl2pPr>
            <a:lvl3pPr marL="1371600" lvl="2" indent="-228600" algn="just">
              <a:lnSpc>
                <a:spcPct val="120000"/>
              </a:lnSpc>
              <a:spcBef>
                <a:spcPts val="600"/>
              </a:spcBef>
              <a:spcAft>
                <a:spcPts val="0"/>
              </a:spcAft>
              <a:buClr>
                <a:schemeClr val="dk1"/>
              </a:buClr>
              <a:buSzPts val="1200"/>
              <a:buNone/>
              <a:defRPr sz="1200"/>
            </a:lvl3pPr>
            <a:lvl4pPr marL="1828800" lvl="3" indent="-228600" algn="just">
              <a:lnSpc>
                <a:spcPct val="120000"/>
              </a:lnSpc>
              <a:spcBef>
                <a:spcPts val="600"/>
              </a:spcBef>
              <a:spcAft>
                <a:spcPts val="0"/>
              </a:spcAft>
              <a:buClr>
                <a:schemeClr val="dk1"/>
              </a:buClr>
              <a:buSzPts val="1000"/>
              <a:buNone/>
              <a:defRPr sz="1000"/>
            </a:lvl4pPr>
            <a:lvl5pPr marL="2286000" lvl="4" indent="-228600" algn="just">
              <a:lnSpc>
                <a:spcPct val="120000"/>
              </a:lnSpc>
              <a:spcBef>
                <a:spcPts val="600"/>
              </a:spcBef>
              <a:spcAft>
                <a:spcPts val="0"/>
              </a:spcAft>
              <a:buClr>
                <a:schemeClr val="dk1"/>
              </a:buClr>
              <a:buSzPts val="1000"/>
              <a:buNone/>
              <a:defRPr sz="1000"/>
            </a:lvl5pPr>
            <a:lvl6pPr marL="2743200" lvl="5" indent="-228600" algn="l">
              <a:lnSpc>
                <a:spcPct val="90000"/>
              </a:lnSpc>
              <a:spcBef>
                <a:spcPts val="6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9" name="Google Shape;69;p17"/>
          <p:cNvSpPr txBox="1">
            <a:spLocks noGrp="1"/>
          </p:cNvSpPr>
          <p:nvPr>
            <p:ph type="dt" idx="10"/>
          </p:nvPr>
        </p:nvSpPr>
        <p:spPr>
          <a:xfrm>
            <a:off x="7051429" y="6567854"/>
            <a:ext cx="1301263" cy="290146"/>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17"/>
          <p:cNvSpPr txBox="1">
            <a:spLocks noGrp="1"/>
          </p:cNvSpPr>
          <p:nvPr>
            <p:ph type="ftr" idx="11"/>
          </p:nvPr>
        </p:nvSpPr>
        <p:spPr>
          <a:xfrm>
            <a:off x="307731" y="6567855"/>
            <a:ext cx="6743697" cy="29014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17"/>
          <p:cNvSpPr txBox="1">
            <a:spLocks noGrp="1"/>
          </p:cNvSpPr>
          <p:nvPr>
            <p:ph type="sldNum" idx="12"/>
          </p:nvPr>
        </p:nvSpPr>
        <p:spPr>
          <a:xfrm>
            <a:off x="8352692" y="6567854"/>
            <a:ext cx="518746" cy="25967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18"/>
          <p:cNvSpPr txBox="1">
            <a:spLocks noGrp="1"/>
          </p:cNvSpPr>
          <p:nvPr>
            <p:ph type="title"/>
          </p:nvPr>
        </p:nvSpPr>
        <p:spPr>
          <a:xfrm>
            <a:off x="307732" y="1"/>
            <a:ext cx="7605346" cy="580292"/>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rgbClr val="F2F2F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18"/>
          <p:cNvSpPr txBox="1">
            <a:spLocks noGrp="1"/>
          </p:cNvSpPr>
          <p:nvPr>
            <p:ph type="body" idx="1"/>
          </p:nvPr>
        </p:nvSpPr>
        <p:spPr>
          <a:xfrm rot="5400000">
            <a:off x="1833197" y="-646235"/>
            <a:ext cx="5512777" cy="8563706"/>
          </a:xfrm>
          <a:prstGeom prst="rect">
            <a:avLst/>
          </a:prstGeom>
          <a:noFill/>
          <a:ln>
            <a:noFill/>
          </a:ln>
        </p:spPr>
        <p:txBody>
          <a:bodyPr spcFirstLastPara="1" wrap="square" lIns="91425" tIns="45700" rIns="91425" bIns="45700" anchor="t" anchorCtr="0">
            <a:normAutofit/>
          </a:bodyPr>
          <a:lstStyle>
            <a:lvl1pPr marL="457200" lvl="0" indent="-342900" algn="just">
              <a:lnSpc>
                <a:spcPct val="120000"/>
              </a:lnSpc>
              <a:spcBef>
                <a:spcPts val="0"/>
              </a:spcBef>
              <a:spcAft>
                <a:spcPts val="0"/>
              </a:spcAft>
              <a:buClr>
                <a:schemeClr val="dk1"/>
              </a:buClr>
              <a:buSzPts val="1800"/>
              <a:buChar char="•"/>
              <a:defRPr/>
            </a:lvl1pPr>
            <a:lvl2pPr marL="914400" lvl="1" indent="-342900" algn="just">
              <a:lnSpc>
                <a:spcPct val="120000"/>
              </a:lnSpc>
              <a:spcBef>
                <a:spcPts val="600"/>
              </a:spcBef>
              <a:spcAft>
                <a:spcPts val="0"/>
              </a:spcAft>
              <a:buClr>
                <a:schemeClr val="dk1"/>
              </a:buClr>
              <a:buSzPts val="1800"/>
              <a:buChar char="•"/>
              <a:defRPr/>
            </a:lvl2pPr>
            <a:lvl3pPr marL="1371600" lvl="2" indent="-342900" algn="just">
              <a:lnSpc>
                <a:spcPct val="120000"/>
              </a:lnSpc>
              <a:spcBef>
                <a:spcPts val="600"/>
              </a:spcBef>
              <a:spcAft>
                <a:spcPts val="0"/>
              </a:spcAft>
              <a:buClr>
                <a:schemeClr val="dk1"/>
              </a:buClr>
              <a:buSzPts val="1800"/>
              <a:buChar char="•"/>
              <a:defRPr/>
            </a:lvl3pPr>
            <a:lvl4pPr marL="1828800" lvl="3" indent="-342900" algn="just">
              <a:lnSpc>
                <a:spcPct val="120000"/>
              </a:lnSpc>
              <a:spcBef>
                <a:spcPts val="600"/>
              </a:spcBef>
              <a:spcAft>
                <a:spcPts val="0"/>
              </a:spcAft>
              <a:buClr>
                <a:schemeClr val="dk1"/>
              </a:buClr>
              <a:buSzPts val="1800"/>
              <a:buChar char="•"/>
              <a:defRPr/>
            </a:lvl4pPr>
            <a:lvl5pPr marL="2286000" lvl="4" indent="-342900" algn="just">
              <a:lnSpc>
                <a:spcPct val="120000"/>
              </a:lnSpc>
              <a:spcBef>
                <a:spcPts val="600"/>
              </a:spcBef>
              <a:spcAft>
                <a:spcPts val="0"/>
              </a:spcAft>
              <a:buClr>
                <a:schemeClr val="dk1"/>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18"/>
          <p:cNvSpPr txBox="1">
            <a:spLocks noGrp="1"/>
          </p:cNvSpPr>
          <p:nvPr>
            <p:ph type="dt" idx="10"/>
          </p:nvPr>
        </p:nvSpPr>
        <p:spPr>
          <a:xfrm>
            <a:off x="7051429" y="6567854"/>
            <a:ext cx="1301263" cy="290146"/>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18"/>
          <p:cNvSpPr txBox="1">
            <a:spLocks noGrp="1"/>
          </p:cNvSpPr>
          <p:nvPr>
            <p:ph type="ftr" idx="11"/>
          </p:nvPr>
        </p:nvSpPr>
        <p:spPr>
          <a:xfrm>
            <a:off x="307731" y="6567855"/>
            <a:ext cx="6743697" cy="29014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18"/>
          <p:cNvSpPr txBox="1">
            <a:spLocks noGrp="1"/>
          </p:cNvSpPr>
          <p:nvPr>
            <p:ph type="sldNum" idx="12"/>
          </p:nvPr>
        </p:nvSpPr>
        <p:spPr>
          <a:xfrm>
            <a:off x="8352692" y="6567854"/>
            <a:ext cx="518746" cy="25967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19"/>
          <p:cNvSpPr txBox="1">
            <a:spLocks noGrp="1"/>
          </p:cNvSpPr>
          <p:nvPr>
            <p:ph type="title"/>
          </p:nvPr>
        </p:nvSpPr>
        <p:spPr>
          <a:xfrm rot="5400000">
            <a:off x="4893835" y="2555448"/>
            <a:ext cx="5271356" cy="1971675"/>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3200"/>
              <a:buFont typeface="Calibri"/>
              <a:buNone/>
              <a:defRPr>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19"/>
          <p:cNvSpPr txBox="1">
            <a:spLocks noGrp="1"/>
          </p:cNvSpPr>
          <p:nvPr>
            <p:ph type="body" idx="1"/>
          </p:nvPr>
        </p:nvSpPr>
        <p:spPr>
          <a:xfrm rot="5400000">
            <a:off x="572418" y="640922"/>
            <a:ext cx="5271355" cy="5800725"/>
          </a:xfrm>
          <a:prstGeom prst="rect">
            <a:avLst/>
          </a:prstGeom>
          <a:noFill/>
          <a:ln>
            <a:noFill/>
          </a:ln>
        </p:spPr>
        <p:txBody>
          <a:bodyPr spcFirstLastPara="1" wrap="square" lIns="91425" tIns="45700" rIns="91425" bIns="45700" anchor="t" anchorCtr="0">
            <a:normAutofit/>
          </a:bodyPr>
          <a:lstStyle>
            <a:lvl1pPr marL="457200" lvl="0" indent="-342900" algn="just">
              <a:lnSpc>
                <a:spcPct val="120000"/>
              </a:lnSpc>
              <a:spcBef>
                <a:spcPts val="0"/>
              </a:spcBef>
              <a:spcAft>
                <a:spcPts val="0"/>
              </a:spcAft>
              <a:buClr>
                <a:schemeClr val="dk1"/>
              </a:buClr>
              <a:buSzPts val="1800"/>
              <a:buChar char="•"/>
              <a:defRPr/>
            </a:lvl1pPr>
            <a:lvl2pPr marL="914400" lvl="1" indent="-342900" algn="just">
              <a:lnSpc>
                <a:spcPct val="120000"/>
              </a:lnSpc>
              <a:spcBef>
                <a:spcPts val="600"/>
              </a:spcBef>
              <a:spcAft>
                <a:spcPts val="0"/>
              </a:spcAft>
              <a:buClr>
                <a:schemeClr val="dk1"/>
              </a:buClr>
              <a:buSzPts val="1800"/>
              <a:buChar char="•"/>
              <a:defRPr/>
            </a:lvl2pPr>
            <a:lvl3pPr marL="1371600" lvl="2" indent="-342900" algn="just">
              <a:lnSpc>
                <a:spcPct val="120000"/>
              </a:lnSpc>
              <a:spcBef>
                <a:spcPts val="600"/>
              </a:spcBef>
              <a:spcAft>
                <a:spcPts val="0"/>
              </a:spcAft>
              <a:buClr>
                <a:schemeClr val="dk1"/>
              </a:buClr>
              <a:buSzPts val="1800"/>
              <a:buChar char="•"/>
              <a:defRPr/>
            </a:lvl3pPr>
            <a:lvl4pPr marL="1828800" lvl="3" indent="-342900" algn="just">
              <a:lnSpc>
                <a:spcPct val="120000"/>
              </a:lnSpc>
              <a:spcBef>
                <a:spcPts val="600"/>
              </a:spcBef>
              <a:spcAft>
                <a:spcPts val="0"/>
              </a:spcAft>
              <a:buClr>
                <a:schemeClr val="dk1"/>
              </a:buClr>
              <a:buSzPts val="1800"/>
              <a:buChar char="•"/>
              <a:defRPr/>
            </a:lvl4pPr>
            <a:lvl5pPr marL="2286000" lvl="4" indent="-342900" algn="just">
              <a:lnSpc>
                <a:spcPct val="120000"/>
              </a:lnSpc>
              <a:spcBef>
                <a:spcPts val="600"/>
              </a:spcBef>
              <a:spcAft>
                <a:spcPts val="0"/>
              </a:spcAft>
              <a:buClr>
                <a:schemeClr val="dk1"/>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 name="Google Shape;81;p19"/>
          <p:cNvSpPr txBox="1">
            <a:spLocks noGrp="1"/>
          </p:cNvSpPr>
          <p:nvPr>
            <p:ph type="dt" idx="10"/>
          </p:nvPr>
        </p:nvSpPr>
        <p:spPr>
          <a:xfrm>
            <a:off x="7051429" y="6567854"/>
            <a:ext cx="1301263" cy="290146"/>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19"/>
          <p:cNvSpPr txBox="1">
            <a:spLocks noGrp="1"/>
          </p:cNvSpPr>
          <p:nvPr>
            <p:ph type="ftr" idx="11"/>
          </p:nvPr>
        </p:nvSpPr>
        <p:spPr>
          <a:xfrm>
            <a:off x="307731" y="6567855"/>
            <a:ext cx="6743697" cy="29014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19"/>
          <p:cNvSpPr txBox="1">
            <a:spLocks noGrp="1"/>
          </p:cNvSpPr>
          <p:nvPr>
            <p:ph type="sldNum" idx="12"/>
          </p:nvPr>
        </p:nvSpPr>
        <p:spPr>
          <a:xfrm>
            <a:off x="8352692" y="6567854"/>
            <a:ext cx="518746" cy="25967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0">
            <a:alphaModFix/>
          </a:blip>
          <a:stretch>
            <a:fillRect/>
          </a:stretch>
        </a:blipFill>
        <a:effectLst/>
      </p:bgPr>
    </p:bg>
    <p:spTree>
      <p:nvGrpSpPr>
        <p:cNvPr id="1" name="Shape 9"/>
        <p:cNvGrpSpPr/>
        <p:nvPr/>
      </p:nvGrpSpPr>
      <p:grpSpPr>
        <a:xfrm>
          <a:off x="0" y="0"/>
          <a:ext cx="0" cy="0"/>
          <a:chOff x="0" y="0"/>
          <a:chExt cx="0" cy="0"/>
        </a:xfrm>
      </p:grpSpPr>
      <p:sp>
        <p:nvSpPr>
          <p:cNvPr id="10" name="Google Shape;10;p7"/>
          <p:cNvSpPr txBox="1">
            <a:spLocks noGrp="1"/>
          </p:cNvSpPr>
          <p:nvPr>
            <p:ph type="title"/>
          </p:nvPr>
        </p:nvSpPr>
        <p:spPr>
          <a:xfrm>
            <a:off x="307732" y="1"/>
            <a:ext cx="7605346" cy="580292"/>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rgbClr val="F2F2F2"/>
              </a:buClr>
              <a:buSzPts val="3200"/>
              <a:buFont typeface="Calibri"/>
              <a:buNone/>
              <a:defRPr sz="3200" b="1" i="0" u="none" strike="noStrike" cap="none">
                <a:solidFill>
                  <a:srgbClr val="F2F2F2"/>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7"/>
          <p:cNvSpPr txBox="1">
            <a:spLocks noGrp="1"/>
          </p:cNvSpPr>
          <p:nvPr>
            <p:ph type="body" idx="1"/>
          </p:nvPr>
        </p:nvSpPr>
        <p:spPr>
          <a:xfrm>
            <a:off x="307732" y="879230"/>
            <a:ext cx="8563706" cy="5512777"/>
          </a:xfrm>
          <a:prstGeom prst="rect">
            <a:avLst/>
          </a:prstGeom>
          <a:noFill/>
          <a:ln>
            <a:noFill/>
          </a:ln>
        </p:spPr>
        <p:txBody>
          <a:bodyPr spcFirstLastPara="1" wrap="square" lIns="91425" tIns="45700" rIns="91425" bIns="45700" anchor="t" anchorCtr="0">
            <a:normAutofit/>
          </a:bodyPr>
          <a:lstStyle>
            <a:lvl1pPr marL="457200" marR="0" lvl="0" indent="-406400" algn="just" rtl="0">
              <a:lnSpc>
                <a:spcPct val="120000"/>
              </a:lnSpc>
              <a:spcBef>
                <a:spcPts val="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just" rtl="0">
              <a:lnSpc>
                <a:spcPct val="120000"/>
              </a:lnSpc>
              <a:spcBef>
                <a:spcPts val="6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just" rtl="0">
              <a:lnSpc>
                <a:spcPct val="120000"/>
              </a:lnSpc>
              <a:spcBef>
                <a:spcPts val="6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just" rtl="0">
              <a:lnSpc>
                <a:spcPct val="120000"/>
              </a:lnSpc>
              <a:spcBef>
                <a:spcPts val="6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just" rtl="0">
              <a:lnSpc>
                <a:spcPct val="120000"/>
              </a:lnSpc>
              <a:spcBef>
                <a:spcPts val="6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6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7"/>
          <p:cNvSpPr txBox="1">
            <a:spLocks noGrp="1"/>
          </p:cNvSpPr>
          <p:nvPr>
            <p:ph type="dt" idx="10"/>
          </p:nvPr>
        </p:nvSpPr>
        <p:spPr>
          <a:xfrm>
            <a:off x="7051429" y="6567854"/>
            <a:ext cx="1301263" cy="290146"/>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F2F2F2"/>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7"/>
          <p:cNvSpPr txBox="1">
            <a:spLocks noGrp="1"/>
          </p:cNvSpPr>
          <p:nvPr>
            <p:ph type="ftr" idx="11"/>
          </p:nvPr>
        </p:nvSpPr>
        <p:spPr>
          <a:xfrm>
            <a:off x="307731" y="6567855"/>
            <a:ext cx="6743697" cy="29014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1F3864"/>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7"/>
          <p:cNvSpPr txBox="1">
            <a:spLocks noGrp="1"/>
          </p:cNvSpPr>
          <p:nvPr>
            <p:ph type="sldNum" idx="12"/>
          </p:nvPr>
        </p:nvSpPr>
        <p:spPr>
          <a:xfrm>
            <a:off x="8352692" y="6567854"/>
            <a:ext cx="518746" cy="25967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chemeClr val="lt1"/>
                </a:solidFill>
                <a:latin typeface="Calibri"/>
                <a:ea typeface="Calibri"/>
                <a:cs typeface="Calibri"/>
                <a:sym typeface="Calibri"/>
              </a:defRPr>
            </a:lvl1pPr>
            <a:lvl2pPr marL="0" marR="0" lvl="1" indent="0" algn="r" rtl="0">
              <a:spcBef>
                <a:spcPts val="0"/>
              </a:spcBef>
              <a:buNone/>
              <a:defRPr sz="1200" b="0" i="0" u="none" strike="noStrike" cap="none">
                <a:solidFill>
                  <a:schemeClr val="lt1"/>
                </a:solidFill>
                <a:latin typeface="Calibri"/>
                <a:ea typeface="Calibri"/>
                <a:cs typeface="Calibri"/>
                <a:sym typeface="Calibri"/>
              </a:defRPr>
            </a:lvl2pPr>
            <a:lvl3pPr marL="0" marR="0" lvl="2" indent="0" algn="r" rtl="0">
              <a:spcBef>
                <a:spcPts val="0"/>
              </a:spcBef>
              <a:buNone/>
              <a:defRPr sz="1200" b="0" i="0" u="none" strike="noStrike" cap="none">
                <a:solidFill>
                  <a:schemeClr val="lt1"/>
                </a:solidFill>
                <a:latin typeface="Calibri"/>
                <a:ea typeface="Calibri"/>
                <a:cs typeface="Calibri"/>
                <a:sym typeface="Calibri"/>
              </a:defRPr>
            </a:lvl3pPr>
            <a:lvl4pPr marL="0" marR="0" lvl="3" indent="0" algn="r" rtl="0">
              <a:spcBef>
                <a:spcPts val="0"/>
              </a:spcBef>
              <a:buNone/>
              <a:defRPr sz="1200" b="0" i="0" u="none" strike="noStrike" cap="none">
                <a:solidFill>
                  <a:schemeClr val="lt1"/>
                </a:solidFill>
                <a:latin typeface="Calibri"/>
                <a:ea typeface="Calibri"/>
                <a:cs typeface="Calibri"/>
                <a:sym typeface="Calibri"/>
              </a:defRPr>
            </a:lvl4pPr>
            <a:lvl5pPr marL="0" marR="0" lvl="4" indent="0" algn="r" rtl="0">
              <a:spcBef>
                <a:spcPts val="0"/>
              </a:spcBef>
              <a:buNone/>
              <a:defRPr sz="1200" b="0" i="0" u="none" strike="noStrike" cap="none">
                <a:solidFill>
                  <a:schemeClr val="lt1"/>
                </a:solidFill>
                <a:latin typeface="Calibri"/>
                <a:ea typeface="Calibri"/>
                <a:cs typeface="Calibri"/>
                <a:sym typeface="Calibri"/>
              </a:defRPr>
            </a:lvl5pPr>
            <a:lvl6pPr marL="0" marR="0" lvl="5" indent="0" algn="r" rtl="0">
              <a:spcBef>
                <a:spcPts val="0"/>
              </a:spcBef>
              <a:buNone/>
              <a:defRPr sz="1200" b="0" i="0" u="none" strike="noStrike" cap="none">
                <a:solidFill>
                  <a:schemeClr val="lt1"/>
                </a:solidFill>
                <a:latin typeface="Calibri"/>
                <a:ea typeface="Calibri"/>
                <a:cs typeface="Calibri"/>
                <a:sym typeface="Calibri"/>
              </a:defRPr>
            </a:lvl6pPr>
            <a:lvl7pPr marL="0" marR="0" lvl="6" indent="0" algn="r" rtl="0">
              <a:spcBef>
                <a:spcPts val="0"/>
              </a:spcBef>
              <a:buNone/>
              <a:defRPr sz="1200" b="0" i="0" u="none" strike="noStrike" cap="none">
                <a:solidFill>
                  <a:schemeClr val="lt1"/>
                </a:solidFill>
                <a:latin typeface="Calibri"/>
                <a:ea typeface="Calibri"/>
                <a:cs typeface="Calibri"/>
                <a:sym typeface="Calibri"/>
              </a:defRPr>
            </a:lvl7pPr>
            <a:lvl8pPr marL="0" marR="0" lvl="7" indent="0" algn="r" rtl="0">
              <a:spcBef>
                <a:spcPts val="0"/>
              </a:spcBef>
              <a:buNone/>
              <a:defRPr sz="1200" b="0" i="0" u="none" strike="noStrike" cap="none">
                <a:solidFill>
                  <a:schemeClr val="lt1"/>
                </a:solidFill>
                <a:latin typeface="Calibri"/>
                <a:ea typeface="Calibri"/>
                <a:cs typeface="Calibri"/>
                <a:sym typeface="Calibri"/>
              </a:defRPr>
            </a:lvl8pPr>
            <a:lvl9pPr marL="0" marR="0" lvl="8" indent="0" algn="r" rtl="0">
              <a:spcBef>
                <a:spcPts val="0"/>
              </a:spcBef>
              <a:buNone/>
              <a:defRPr sz="12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7" r:id="rId5"/>
    <p:sldLayoutId id="2147483658" r:id="rId6"/>
    <p:sldLayoutId id="2147483659" r:id="rId7"/>
    <p:sldLayoutId id="2147483660"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6.xml"/><Relationship Id="rId5" Type="http://schemas.openxmlformats.org/officeDocument/2006/relationships/image" Target="../media/image11.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hyperlink" Target="https://gaubongonline.vn/"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
          <p:cNvSpPr txBox="1">
            <a:spLocks noGrp="1"/>
          </p:cNvSpPr>
          <p:nvPr>
            <p:ph type="ctrTitle"/>
          </p:nvPr>
        </p:nvSpPr>
        <p:spPr>
          <a:xfrm>
            <a:off x="0" y="3698651"/>
            <a:ext cx="5253309" cy="70525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rgbClr val="FEE599"/>
              </a:buClr>
              <a:buSzPts val="3600"/>
              <a:buFont typeface="Calibri"/>
              <a:buNone/>
            </a:pPr>
            <a:br>
              <a:rPr lang="en-US" sz="4000" dirty="0"/>
            </a:br>
            <a:r>
              <a:rPr lang="en-US" sz="4000" dirty="0"/>
              <a:t>ĐỒ ÁN 4</a:t>
            </a:r>
            <a:endParaRPr sz="4000" dirty="0">
              <a:solidFill>
                <a:srgbClr val="FFFF00"/>
              </a:solidFill>
            </a:endParaRPr>
          </a:p>
        </p:txBody>
      </p:sp>
      <p:sp>
        <p:nvSpPr>
          <p:cNvPr id="89" name="Google Shape;89;p1"/>
          <p:cNvSpPr txBox="1">
            <a:spLocks noGrp="1"/>
          </p:cNvSpPr>
          <p:nvPr>
            <p:ph type="subTitle" idx="1"/>
          </p:nvPr>
        </p:nvSpPr>
        <p:spPr>
          <a:xfrm>
            <a:off x="262272" y="4562168"/>
            <a:ext cx="5253309" cy="1073702"/>
          </a:xfrm>
          <a:prstGeom prst="rect">
            <a:avLst/>
          </a:prstGeom>
          <a:noFill/>
          <a:ln>
            <a:noFill/>
          </a:ln>
        </p:spPr>
        <p:txBody>
          <a:bodyPr spcFirstLastPara="1" wrap="square" lIns="91425" tIns="45700" rIns="91425" bIns="45700" anchor="t" anchorCtr="0">
            <a:normAutofit/>
          </a:bodyPr>
          <a:lstStyle/>
          <a:p>
            <a:pPr marL="0" lvl="0" indent="0" rtl="0">
              <a:lnSpc>
                <a:spcPct val="120000"/>
              </a:lnSpc>
              <a:spcBef>
                <a:spcPts val="0"/>
              </a:spcBef>
              <a:spcAft>
                <a:spcPts val="0"/>
              </a:spcAft>
              <a:buClr>
                <a:srgbClr val="F2F2F2"/>
              </a:buClr>
              <a:buSzPts val="2000"/>
              <a:buNone/>
            </a:pPr>
            <a:r>
              <a:rPr lang="en-US" sz="2000" dirty="0" err="1"/>
              <a:t>Giảng</a:t>
            </a:r>
            <a:r>
              <a:rPr lang="en-US" sz="2000" dirty="0"/>
              <a:t> </a:t>
            </a:r>
            <a:r>
              <a:rPr lang="en-US" sz="2000" dirty="0" err="1"/>
              <a:t>viên</a:t>
            </a:r>
            <a:r>
              <a:rPr lang="en-US" sz="2000" dirty="0"/>
              <a:t> </a:t>
            </a:r>
            <a:r>
              <a:rPr lang="en-US" sz="2000" dirty="0" err="1"/>
              <a:t>hướng</a:t>
            </a:r>
            <a:r>
              <a:rPr lang="en-US" sz="2000" dirty="0"/>
              <a:t> </a:t>
            </a:r>
            <a:r>
              <a:rPr lang="en-US" sz="2000" dirty="0" err="1"/>
              <a:t>dẫn</a:t>
            </a:r>
            <a:r>
              <a:rPr lang="en-US" sz="2000" dirty="0"/>
              <a:t>: TS. Đào Anh Hiển</a:t>
            </a:r>
            <a:endParaRPr sz="2000" dirty="0"/>
          </a:p>
          <a:p>
            <a:pPr marL="0" lvl="0" indent="0" rtl="0">
              <a:lnSpc>
                <a:spcPct val="120000"/>
              </a:lnSpc>
              <a:spcBef>
                <a:spcPts val="600"/>
              </a:spcBef>
              <a:spcAft>
                <a:spcPts val="0"/>
              </a:spcAft>
              <a:buClr>
                <a:srgbClr val="F2F2F2"/>
              </a:buClr>
              <a:buSzPts val="2000"/>
              <a:buNone/>
            </a:pPr>
            <a:r>
              <a:rPr lang="en-US" sz="2000" dirty="0"/>
              <a:t>Sinh </a:t>
            </a:r>
            <a:r>
              <a:rPr lang="en-US" sz="2000" dirty="0" err="1"/>
              <a:t>viên</a:t>
            </a:r>
            <a:r>
              <a:rPr lang="en-US" sz="2000" dirty="0"/>
              <a:t> </a:t>
            </a:r>
            <a:r>
              <a:rPr lang="en-US" sz="2000" dirty="0" err="1"/>
              <a:t>thực</a:t>
            </a:r>
            <a:r>
              <a:rPr lang="en-US" sz="2000" dirty="0"/>
              <a:t> </a:t>
            </a:r>
            <a:r>
              <a:rPr lang="en-US" sz="2000" dirty="0" err="1"/>
              <a:t>hiện</a:t>
            </a:r>
            <a:r>
              <a:rPr lang="en-US" sz="2000" dirty="0"/>
              <a:t>: Lê </a:t>
            </a:r>
            <a:r>
              <a:rPr lang="en-US" sz="2000" dirty="0" err="1"/>
              <a:t>Thị</a:t>
            </a:r>
            <a:r>
              <a:rPr lang="en-US" sz="2000" dirty="0"/>
              <a:t> </a:t>
            </a:r>
            <a:r>
              <a:rPr lang="en-US" sz="2000" dirty="0" err="1"/>
              <a:t>Ánh</a:t>
            </a:r>
            <a:r>
              <a:rPr lang="en-US" sz="2000" dirty="0"/>
              <a:t> </a:t>
            </a:r>
            <a:endParaRPr dirty="0"/>
          </a:p>
        </p:txBody>
      </p:sp>
      <p:sp>
        <p:nvSpPr>
          <p:cNvPr id="90" name="Google Shape;90;p1"/>
          <p:cNvSpPr txBox="1">
            <a:spLocks noGrp="1"/>
          </p:cNvSpPr>
          <p:nvPr>
            <p:ph type="body" idx="2"/>
          </p:nvPr>
        </p:nvSpPr>
        <p:spPr>
          <a:xfrm>
            <a:off x="369278" y="5794132"/>
            <a:ext cx="4848765" cy="918552"/>
          </a:xfrm>
          <a:prstGeom prst="rect">
            <a:avLst/>
          </a:prstGeom>
          <a:noFill/>
          <a:ln>
            <a:noFill/>
          </a:ln>
        </p:spPr>
        <p:txBody>
          <a:bodyPr spcFirstLastPara="1" wrap="square" lIns="91425" tIns="45700" rIns="91425" bIns="45700" anchor="t" anchorCtr="0">
            <a:normAutofit/>
          </a:bodyPr>
          <a:lstStyle/>
          <a:p>
            <a:pPr marL="0" lvl="0" indent="0" algn="ctr" rtl="0">
              <a:lnSpc>
                <a:spcPct val="120000"/>
              </a:lnSpc>
              <a:spcBef>
                <a:spcPts val="0"/>
              </a:spcBef>
              <a:spcAft>
                <a:spcPts val="0"/>
              </a:spcAft>
              <a:buClr>
                <a:srgbClr val="2F5496"/>
              </a:buClr>
              <a:buSzPts val="2000"/>
              <a:buNone/>
            </a:pPr>
            <a:r>
              <a:rPr lang="en-US" b="1">
                <a:solidFill>
                  <a:srgbClr val="2F5496"/>
                </a:solidFill>
                <a:latin typeface="Arial"/>
                <a:ea typeface="Arial"/>
                <a:cs typeface="Arial"/>
                <a:sym typeface="Arial"/>
              </a:rPr>
              <a:t>KHOA CNTT</a:t>
            </a:r>
            <a:endParaRPr/>
          </a:p>
          <a:p>
            <a:pPr marL="0" lvl="0" indent="0" algn="ctr" rtl="0">
              <a:lnSpc>
                <a:spcPct val="120000"/>
              </a:lnSpc>
              <a:spcBef>
                <a:spcPts val="600"/>
              </a:spcBef>
              <a:spcAft>
                <a:spcPts val="0"/>
              </a:spcAft>
              <a:buClr>
                <a:srgbClr val="2F5496"/>
              </a:buClr>
              <a:buSzPts val="2000"/>
              <a:buNone/>
            </a:pPr>
            <a:r>
              <a:rPr lang="en-US" b="1">
                <a:solidFill>
                  <a:srgbClr val="2F5496"/>
                </a:solidFill>
                <a:latin typeface="Arial"/>
                <a:ea typeface="Arial"/>
                <a:cs typeface="Arial"/>
                <a:sym typeface="Arial"/>
              </a:rPr>
              <a:t>TRƯỜNG ĐẠI HỌC SPKT HƯNG YÊN</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4">
          <a:extLst>
            <a:ext uri="{FF2B5EF4-FFF2-40B4-BE49-F238E27FC236}">
              <a16:creationId xmlns:a16="http://schemas.microsoft.com/office/drawing/2014/main" id="{AF7A5C5D-BCFE-6203-8977-597B4311D692}"/>
            </a:ext>
          </a:extLst>
        </p:cNvPr>
        <p:cNvGrpSpPr/>
        <p:nvPr/>
      </p:nvGrpSpPr>
      <p:grpSpPr>
        <a:xfrm>
          <a:off x="0" y="0"/>
          <a:ext cx="0" cy="0"/>
          <a:chOff x="0" y="0"/>
          <a:chExt cx="0" cy="0"/>
        </a:xfrm>
      </p:grpSpPr>
      <p:sp>
        <p:nvSpPr>
          <p:cNvPr id="95" name="Google Shape;95;p2">
            <a:extLst>
              <a:ext uri="{FF2B5EF4-FFF2-40B4-BE49-F238E27FC236}">
                <a16:creationId xmlns:a16="http://schemas.microsoft.com/office/drawing/2014/main" id="{70543ECA-82C1-2F07-B95C-265E1F9F6B77}"/>
              </a:ext>
            </a:extLst>
          </p:cNvPr>
          <p:cNvSpPr txBox="1">
            <a:spLocks noGrp="1"/>
          </p:cNvSpPr>
          <p:nvPr>
            <p:ph type="title"/>
          </p:nvPr>
        </p:nvSpPr>
        <p:spPr>
          <a:xfrm>
            <a:off x="290146" y="0"/>
            <a:ext cx="7658100" cy="589085"/>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3200"/>
              <a:buFont typeface="Calibri"/>
              <a:buNone/>
            </a:pPr>
            <a:r>
              <a:rPr lang="en-US" sz="3200"/>
              <a:t>Nội dung</a:t>
            </a:r>
            <a:endParaRPr/>
          </a:p>
        </p:txBody>
      </p:sp>
      <p:sp>
        <p:nvSpPr>
          <p:cNvPr id="98" name="Google Shape;98;p2">
            <a:extLst>
              <a:ext uri="{FF2B5EF4-FFF2-40B4-BE49-F238E27FC236}">
                <a16:creationId xmlns:a16="http://schemas.microsoft.com/office/drawing/2014/main" id="{D83A4F0D-3498-A69C-1CE7-674BB42CD35D}"/>
              </a:ext>
            </a:extLst>
          </p:cNvPr>
          <p:cNvSpPr/>
          <p:nvPr/>
        </p:nvSpPr>
        <p:spPr>
          <a:xfrm>
            <a:off x="2742180" y="2358132"/>
            <a:ext cx="5424985" cy="508000"/>
          </a:xfrm>
          <a:prstGeom prst="roundRect">
            <a:avLst>
              <a:gd name="adj" fmla="val 50000"/>
            </a:avLst>
          </a:prstGeom>
          <a:noFill/>
          <a:ln w="2857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800" b="1" dirty="0" err="1">
                <a:solidFill>
                  <a:schemeClr val="bg1">
                    <a:lumMod val="85000"/>
                  </a:schemeClr>
                </a:solidFill>
              </a:rPr>
              <a:t>Phân</a:t>
            </a:r>
            <a:r>
              <a:rPr lang="en-US" sz="1800" b="1" dirty="0">
                <a:solidFill>
                  <a:schemeClr val="bg1">
                    <a:lumMod val="85000"/>
                  </a:schemeClr>
                </a:solidFill>
              </a:rPr>
              <a:t> </a:t>
            </a:r>
            <a:r>
              <a:rPr lang="en-US" sz="1800" b="1" dirty="0" err="1">
                <a:solidFill>
                  <a:schemeClr val="bg1">
                    <a:lumMod val="85000"/>
                  </a:schemeClr>
                </a:solidFill>
              </a:rPr>
              <a:t>tích</a:t>
            </a:r>
            <a:r>
              <a:rPr lang="en-US" sz="1800" b="1" dirty="0">
                <a:solidFill>
                  <a:schemeClr val="bg1">
                    <a:lumMod val="85000"/>
                  </a:schemeClr>
                </a:solidFill>
              </a:rPr>
              <a:t> </a:t>
            </a:r>
            <a:r>
              <a:rPr lang="en-US" sz="1800" b="1" dirty="0" err="1">
                <a:solidFill>
                  <a:schemeClr val="bg1">
                    <a:lumMod val="85000"/>
                  </a:schemeClr>
                </a:solidFill>
              </a:rPr>
              <a:t>yêu</a:t>
            </a:r>
            <a:r>
              <a:rPr lang="en-US" sz="1800" b="1" dirty="0">
                <a:solidFill>
                  <a:schemeClr val="bg1">
                    <a:lumMod val="85000"/>
                  </a:schemeClr>
                </a:solidFill>
              </a:rPr>
              <a:t> </a:t>
            </a:r>
            <a:r>
              <a:rPr lang="en-US" sz="1800" b="1" dirty="0" err="1">
                <a:solidFill>
                  <a:schemeClr val="bg1">
                    <a:lumMod val="85000"/>
                  </a:schemeClr>
                </a:solidFill>
              </a:rPr>
              <a:t>cầu</a:t>
            </a:r>
            <a:endParaRPr lang="vi-VN" dirty="0">
              <a:solidFill>
                <a:schemeClr val="bg1">
                  <a:lumMod val="85000"/>
                </a:schemeClr>
              </a:solidFill>
            </a:endParaRPr>
          </a:p>
        </p:txBody>
      </p:sp>
      <p:sp>
        <p:nvSpPr>
          <p:cNvPr id="99" name="Google Shape;99;p2">
            <a:extLst>
              <a:ext uri="{FF2B5EF4-FFF2-40B4-BE49-F238E27FC236}">
                <a16:creationId xmlns:a16="http://schemas.microsoft.com/office/drawing/2014/main" id="{0E8C0E68-ADEA-DAF5-0A55-C42BD78A50E0}"/>
              </a:ext>
            </a:extLst>
          </p:cNvPr>
          <p:cNvSpPr/>
          <p:nvPr/>
        </p:nvSpPr>
        <p:spPr>
          <a:xfrm>
            <a:off x="1987550" y="1164122"/>
            <a:ext cx="5168900" cy="508000"/>
          </a:xfrm>
          <a:prstGeom prst="roundRect">
            <a:avLst>
              <a:gd name="adj" fmla="val 50000"/>
            </a:avLst>
          </a:prstGeom>
          <a:noFill/>
          <a:ln w="2857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800" b="1" dirty="0" err="1">
                <a:solidFill>
                  <a:schemeClr val="bg1">
                    <a:lumMod val="85000"/>
                  </a:schemeClr>
                </a:solidFill>
              </a:rPr>
              <a:t>Tổng</a:t>
            </a:r>
            <a:r>
              <a:rPr lang="en-US" sz="1800" b="1" dirty="0">
                <a:solidFill>
                  <a:schemeClr val="bg1">
                    <a:lumMod val="85000"/>
                  </a:schemeClr>
                </a:solidFill>
              </a:rPr>
              <a:t> </a:t>
            </a:r>
            <a:r>
              <a:rPr lang="en-US" sz="1800" b="1" dirty="0" err="1">
                <a:solidFill>
                  <a:schemeClr val="bg1">
                    <a:lumMod val="85000"/>
                  </a:schemeClr>
                </a:solidFill>
              </a:rPr>
              <a:t>quan</a:t>
            </a:r>
            <a:r>
              <a:rPr lang="en-US" sz="1800" b="1" dirty="0">
                <a:solidFill>
                  <a:schemeClr val="bg1">
                    <a:lumMod val="85000"/>
                  </a:schemeClr>
                </a:solidFill>
              </a:rPr>
              <a:t> </a:t>
            </a:r>
            <a:r>
              <a:rPr lang="en-US" sz="1800" b="1" dirty="0" err="1">
                <a:solidFill>
                  <a:schemeClr val="bg1">
                    <a:lumMod val="85000"/>
                  </a:schemeClr>
                </a:solidFill>
              </a:rPr>
              <a:t>về</a:t>
            </a:r>
            <a:r>
              <a:rPr lang="en-US" sz="1800" b="1" dirty="0">
                <a:solidFill>
                  <a:schemeClr val="bg1">
                    <a:lumMod val="85000"/>
                  </a:schemeClr>
                </a:solidFill>
              </a:rPr>
              <a:t> </a:t>
            </a:r>
            <a:r>
              <a:rPr lang="en-US" sz="1800" b="1" dirty="0" err="1">
                <a:solidFill>
                  <a:schemeClr val="bg1">
                    <a:lumMod val="85000"/>
                  </a:schemeClr>
                </a:solidFill>
              </a:rPr>
              <a:t>đề</a:t>
            </a:r>
            <a:r>
              <a:rPr lang="en-US" sz="1800" b="1" dirty="0">
                <a:solidFill>
                  <a:schemeClr val="bg1">
                    <a:lumMod val="85000"/>
                  </a:schemeClr>
                </a:solidFill>
              </a:rPr>
              <a:t> </a:t>
            </a:r>
            <a:r>
              <a:rPr lang="en-US" sz="1800" b="1" dirty="0" err="1">
                <a:solidFill>
                  <a:schemeClr val="bg1">
                    <a:lumMod val="85000"/>
                  </a:schemeClr>
                </a:solidFill>
              </a:rPr>
              <a:t>tài</a:t>
            </a:r>
            <a:endParaRPr dirty="0">
              <a:solidFill>
                <a:schemeClr val="bg1">
                  <a:lumMod val="85000"/>
                </a:schemeClr>
              </a:solidFill>
            </a:endParaRPr>
          </a:p>
        </p:txBody>
      </p:sp>
      <p:grpSp>
        <p:nvGrpSpPr>
          <p:cNvPr id="100" name="Google Shape;100;p2">
            <a:extLst>
              <a:ext uri="{FF2B5EF4-FFF2-40B4-BE49-F238E27FC236}">
                <a16:creationId xmlns:a16="http://schemas.microsoft.com/office/drawing/2014/main" id="{A6E225B8-A86F-2353-91B0-401613B149B3}"/>
              </a:ext>
            </a:extLst>
          </p:cNvPr>
          <p:cNvGrpSpPr/>
          <p:nvPr/>
        </p:nvGrpSpPr>
        <p:grpSpPr>
          <a:xfrm>
            <a:off x="1462085" y="1258450"/>
            <a:ext cx="381000" cy="381000"/>
            <a:chOff x="2078" y="1680"/>
            <a:chExt cx="1615" cy="1615"/>
          </a:xfrm>
        </p:grpSpPr>
        <p:sp>
          <p:nvSpPr>
            <p:cNvPr id="101" name="Google Shape;101;p2">
              <a:extLst>
                <a:ext uri="{FF2B5EF4-FFF2-40B4-BE49-F238E27FC236}">
                  <a16:creationId xmlns:a16="http://schemas.microsoft.com/office/drawing/2014/main" id="{D0E04767-40EA-68DE-FDB3-A39C9A9A75C9}"/>
                </a:ext>
              </a:extLst>
            </p:cNvPr>
            <p:cNvSpPr/>
            <p:nvPr/>
          </p:nvSpPr>
          <p:spPr>
            <a:xfrm>
              <a:off x="2078" y="1680"/>
              <a:ext cx="1615" cy="1615"/>
            </a:xfrm>
            <a:prstGeom prst="ellipse">
              <a:avLst/>
            </a:prstGeom>
            <a:gradFill>
              <a:gsLst>
                <a:gs pos="0">
                  <a:srgbClr val="B3B3B3"/>
                </a:gs>
                <a:gs pos="50000">
                  <a:srgbClr val="FFFFFF"/>
                </a:gs>
                <a:gs pos="100000">
                  <a:srgbClr val="B3B3B3"/>
                </a:gs>
              </a:gsLst>
              <a:lin ang="5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2" name="Google Shape;102;p2">
              <a:extLst>
                <a:ext uri="{FF2B5EF4-FFF2-40B4-BE49-F238E27FC236}">
                  <a16:creationId xmlns:a16="http://schemas.microsoft.com/office/drawing/2014/main" id="{7C447105-D485-4B1E-7DC2-DD033BA5E84E}"/>
                </a:ext>
              </a:extLst>
            </p:cNvPr>
            <p:cNvSpPr/>
            <p:nvPr/>
          </p:nvSpPr>
          <p:spPr>
            <a:xfrm>
              <a:off x="2170" y="1771"/>
              <a:ext cx="1430" cy="1430"/>
            </a:xfrm>
            <a:prstGeom prst="ellipse">
              <a:avLst/>
            </a:prstGeom>
            <a:gradFill>
              <a:gsLst>
                <a:gs pos="0">
                  <a:srgbClr val="CFCFCF"/>
                </a:gs>
                <a:gs pos="50000">
                  <a:srgbClr val="FFFFFF"/>
                </a:gs>
                <a:gs pos="100000">
                  <a:srgbClr val="CFCFCF"/>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3" name="Google Shape;103;p2">
              <a:extLst>
                <a:ext uri="{FF2B5EF4-FFF2-40B4-BE49-F238E27FC236}">
                  <a16:creationId xmlns:a16="http://schemas.microsoft.com/office/drawing/2014/main" id="{E527BA4D-31ED-2680-4B51-F912B98E5F19}"/>
                </a:ext>
              </a:extLst>
            </p:cNvPr>
            <p:cNvSpPr/>
            <p:nvPr/>
          </p:nvSpPr>
          <p:spPr>
            <a:xfrm>
              <a:off x="2254" y="1856"/>
              <a:ext cx="1262" cy="1264"/>
            </a:xfrm>
            <a:prstGeom prst="ellipse">
              <a:avLst/>
            </a:prstGeom>
            <a:gradFill>
              <a:gsLst>
                <a:gs pos="0">
                  <a:srgbClr val="FFFFFF"/>
                </a:gs>
                <a:gs pos="50000">
                  <a:schemeClr val="hlink"/>
                </a:gs>
                <a:gs pos="100000">
                  <a:srgbClr val="FFFFFF"/>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4" name="Google Shape;104;p2">
              <a:extLst>
                <a:ext uri="{FF2B5EF4-FFF2-40B4-BE49-F238E27FC236}">
                  <a16:creationId xmlns:a16="http://schemas.microsoft.com/office/drawing/2014/main" id="{BDF15162-5FC2-B4D0-6594-AE6D863662C3}"/>
                </a:ext>
              </a:extLst>
            </p:cNvPr>
            <p:cNvSpPr/>
            <p:nvPr/>
          </p:nvSpPr>
          <p:spPr>
            <a:xfrm>
              <a:off x="2254" y="1856"/>
              <a:ext cx="1262" cy="1264"/>
            </a:xfrm>
            <a:prstGeom prst="ellipse">
              <a:avLst/>
            </a:prstGeom>
            <a:gradFill>
              <a:gsLst>
                <a:gs pos="0">
                  <a:srgbClr val="000000"/>
                </a:gs>
                <a:gs pos="100000">
                  <a:srgbClr val="FFCC00"/>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5" name="Google Shape;105;p2">
              <a:extLst>
                <a:ext uri="{FF2B5EF4-FFF2-40B4-BE49-F238E27FC236}">
                  <a16:creationId xmlns:a16="http://schemas.microsoft.com/office/drawing/2014/main" id="{C7AC7ACF-E455-3715-0ED0-39B60C2F69DF}"/>
                </a:ext>
              </a:extLst>
            </p:cNvPr>
            <p:cNvSpPr/>
            <p:nvPr/>
          </p:nvSpPr>
          <p:spPr>
            <a:xfrm>
              <a:off x="2337" y="1939"/>
              <a:ext cx="1096" cy="1098"/>
            </a:xfrm>
            <a:prstGeom prst="ellipse">
              <a:avLst/>
            </a:prstGeom>
            <a:gradFill>
              <a:gsLst>
                <a:gs pos="0">
                  <a:srgbClr val="034A91"/>
                </a:gs>
                <a:gs pos="50000">
                  <a:schemeClr val="hlink"/>
                </a:gs>
                <a:gs pos="100000">
                  <a:srgbClr val="034A91"/>
                </a:gs>
              </a:gsLst>
              <a:lin ang="189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6" name="Google Shape;106;p2">
              <a:extLst>
                <a:ext uri="{FF2B5EF4-FFF2-40B4-BE49-F238E27FC236}">
                  <a16:creationId xmlns:a16="http://schemas.microsoft.com/office/drawing/2014/main" id="{F5147F5E-5779-2565-D522-11A3DBDF020E}"/>
                </a:ext>
              </a:extLst>
            </p:cNvPr>
            <p:cNvSpPr/>
            <p:nvPr/>
          </p:nvSpPr>
          <p:spPr>
            <a:xfrm>
              <a:off x="2337" y="1939"/>
              <a:ext cx="1096" cy="1098"/>
            </a:xfrm>
            <a:prstGeom prst="ellipse">
              <a:avLst/>
            </a:prstGeom>
            <a:gradFill>
              <a:gsLst>
                <a:gs pos="0">
                  <a:srgbClr val="FFCC00"/>
                </a:gs>
                <a:gs pos="100000">
                  <a:srgbClr val="B79200"/>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107" name="Google Shape;107;p2">
            <a:extLst>
              <a:ext uri="{FF2B5EF4-FFF2-40B4-BE49-F238E27FC236}">
                <a16:creationId xmlns:a16="http://schemas.microsoft.com/office/drawing/2014/main" id="{5B85AAD1-60A3-BD46-185A-4DD5F44391B4}"/>
              </a:ext>
            </a:extLst>
          </p:cNvPr>
          <p:cNvGrpSpPr/>
          <p:nvPr/>
        </p:nvGrpSpPr>
        <p:grpSpPr>
          <a:xfrm>
            <a:off x="2268817" y="2454610"/>
            <a:ext cx="381000" cy="381000"/>
            <a:chOff x="2078" y="1680"/>
            <a:chExt cx="1615" cy="1615"/>
          </a:xfrm>
        </p:grpSpPr>
        <p:sp>
          <p:nvSpPr>
            <p:cNvPr id="108" name="Google Shape;108;p2">
              <a:extLst>
                <a:ext uri="{FF2B5EF4-FFF2-40B4-BE49-F238E27FC236}">
                  <a16:creationId xmlns:a16="http://schemas.microsoft.com/office/drawing/2014/main" id="{028419DC-D1E9-70BF-72A7-09252E20F13E}"/>
                </a:ext>
              </a:extLst>
            </p:cNvPr>
            <p:cNvSpPr/>
            <p:nvPr/>
          </p:nvSpPr>
          <p:spPr>
            <a:xfrm>
              <a:off x="2078" y="1680"/>
              <a:ext cx="1615" cy="1615"/>
            </a:xfrm>
            <a:prstGeom prst="ellipse">
              <a:avLst/>
            </a:prstGeom>
            <a:gradFill>
              <a:gsLst>
                <a:gs pos="0">
                  <a:srgbClr val="B3B3B3"/>
                </a:gs>
                <a:gs pos="50000">
                  <a:srgbClr val="FFFFFF"/>
                </a:gs>
                <a:gs pos="100000">
                  <a:srgbClr val="B3B3B3"/>
                </a:gs>
              </a:gsLst>
              <a:lin ang="5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9" name="Google Shape;109;p2">
              <a:extLst>
                <a:ext uri="{FF2B5EF4-FFF2-40B4-BE49-F238E27FC236}">
                  <a16:creationId xmlns:a16="http://schemas.microsoft.com/office/drawing/2014/main" id="{44040F3F-1B3E-D8C3-D5BA-1C1C4EA9DE69}"/>
                </a:ext>
              </a:extLst>
            </p:cNvPr>
            <p:cNvSpPr/>
            <p:nvPr/>
          </p:nvSpPr>
          <p:spPr>
            <a:xfrm>
              <a:off x="2170" y="1771"/>
              <a:ext cx="1430" cy="1430"/>
            </a:xfrm>
            <a:prstGeom prst="ellipse">
              <a:avLst/>
            </a:prstGeom>
            <a:gradFill>
              <a:gsLst>
                <a:gs pos="0">
                  <a:srgbClr val="CFCFCF"/>
                </a:gs>
                <a:gs pos="50000">
                  <a:srgbClr val="FFFFFF"/>
                </a:gs>
                <a:gs pos="100000">
                  <a:srgbClr val="CFCFCF"/>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0" name="Google Shape;110;p2">
              <a:extLst>
                <a:ext uri="{FF2B5EF4-FFF2-40B4-BE49-F238E27FC236}">
                  <a16:creationId xmlns:a16="http://schemas.microsoft.com/office/drawing/2014/main" id="{25CD0787-D78B-DCA9-AFD2-2BB66DC63673}"/>
                </a:ext>
              </a:extLst>
            </p:cNvPr>
            <p:cNvSpPr/>
            <p:nvPr/>
          </p:nvSpPr>
          <p:spPr>
            <a:xfrm>
              <a:off x="2254" y="1856"/>
              <a:ext cx="1262" cy="1264"/>
            </a:xfrm>
            <a:prstGeom prst="ellipse">
              <a:avLst/>
            </a:prstGeom>
            <a:gradFill>
              <a:gsLst>
                <a:gs pos="0">
                  <a:srgbClr val="FFFFFF"/>
                </a:gs>
                <a:gs pos="50000">
                  <a:schemeClr val="hlink"/>
                </a:gs>
                <a:gs pos="100000">
                  <a:srgbClr val="FFFFFF"/>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1" name="Google Shape;111;p2">
              <a:extLst>
                <a:ext uri="{FF2B5EF4-FFF2-40B4-BE49-F238E27FC236}">
                  <a16:creationId xmlns:a16="http://schemas.microsoft.com/office/drawing/2014/main" id="{691D1003-1501-67E7-2A38-6C2DCBE26B3D}"/>
                </a:ext>
              </a:extLst>
            </p:cNvPr>
            <p:cNvSpPr/>
            <p:nvPr/>
          </p:nvSpPr>
          <p:spPr>
            <a:xfrm>
              <a:off x="2254" y="1856"/>
              <a:ext cx="1262" cy="1264"/>
            </a:xfrm>
            <a:prstGeom prst="ellipse">
              <a:avLst/>
            </a:prstGeom>
            <a:gradFill>
              <a:gsLst>
                <a:gs pos="0">
                  <a:srgbClr val="000000"/>
                </a:gs>
                <a:gs pos="100000">
                  <a:srgbClr val="48BE67"/>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2" name="Google Shape;112;p2">
              <a:extLst>
                <a:ext uri="{FF2B5EF4-FFF2-40B4-BE49-F238E27FC236}">
                  <a16:creationId xmlns:a16="http://schemas.microsoft.com/office/drawing/2014/main" id="{29CCA9C2-4AF1-427A-F3C4-9BCDB7B7490B}"/>
                </a:ext>
              </a:extLst>
            </p:cNvPr>
            <p:cNvSpPr/>
            <p:nvPr/>
          </p:nvSpPr>
          <p:spPr>
            <a:xfrm>
              <a:off x="2337" y="1939"/>
              <a:ext cx="1096" cy="1098"/>
            </a:xfrm>
            <a:prstGeom prst="ellipse">
              <a:avLst/>
            </a:prstGeom>
            <a:gradFill>
              <a:gsLst>
                <a:gs pos="0">
                  <a:srgbClr val="034A91"/>
                </a:gs>
                <a:gs pos="50000">
                  <a:schemeClr val="hlink"/>
                </a:gs>
                <a:gs pos="100000">
                  <a:srgbClr val="034A91"/>
                </a:gs>
              </a:gsLst>
              <a:lin ang="189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3" name="Google Shape;113;p2">
              <a:extLst>
                <a:ext uri="{FF2B5EF4-FFF2-40B4-BE49-F238E27FC236}">
                  <a16:creationId xmlns:a16="http://schemas.microsoft.com/office/drawing/2014/main" id="{BAE22802-1829-1929-7039-9DDE73BF5947}"/>
                </a:ext>
              </a:extLst>
            </p:cNvPr>
            <p:cNvSpPr/>
            <p:nvPr/>
          </p:nvSpPr>
          <p:spPr>
            <a:xfrm>
              <a:off x="2337" y="1939"/>
              <a:ext cx="1096" cy="1098"/>
            </a:xfrm>
            <a:prstGeom prst="ellipse">
              <a:avLst/>
            </a:prstGeom>
            <a:gradFill>
              <a:gsLst>
                <a:gs pos="0">
                  <a:srgbClr val="48BE67"/>
                </a:gs>
                <a:gs pos="100000">
                  <a:srgbClr val="33884A"/>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128" name="Google Shape;128;p2">
            <a:extLst>
              <a:ext uri="{FF2B5EF4-FFF2-40B4-BE49-F238E27FC236}">
                <a16:creationId xmlns:a16="http://schemas.microsoft.com/office/drawing/2014/main" id="{3147E924-98CE-407E-7A2D-68F4971CA8C4}"/>
              </a:ext>
            </a:extLst>
          </p:cNvPr>
          <p:cNvSpPr/>
          <p:nvPr/>
        </p:nvSpPr>
        <p:spPr>
          <a:xfrm>
            <a:off x="2823719" y="3795345"/>
            <a:ext cx="5343421" cy="529445"/>
          </a:xfrm>
          <a:prstGeom prst="roundRect">
            <a:avLst>
              <a:gd name="adj" fmla="val 50000"/>
            </a:avLst>
          </a:prstGeom>
          <a:noFill/>
          <a:ln w="2857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800" b="1" dirty="0" err="1">
                <a:solidFill>
                  <a:schemeClr val="tx1"/>
                </a:solidFill>
              </a:rPr>
              <a:t>Thực</a:t>
            </a:r>
            <a:r>
              <a:rPr lang="en-US" sz="1800" b="1" dirty="0">
                <a:solidFill>
                  <a:schemeClr val="tx1"/>
                </a:solidFill>
              </a:rPr>
              <a:t> </a:t>
            </a:r>
            <a:r>
              <a:rPr lang="en-US" sz="1800" b="1" dirty="0" err="1">
                <a:solidFill>
                  <a:schemeClr val="tx1"/>
                </a:solidFill>
              </a:rPr>
              <a:t>thi</a:t>
            </a:r>
            <a:r>
              <a:rPr lang="en-US" sz="1800" b="1" dirty="0">
                <a:solidFill>
                  <a:schemeClr val="tx1"/>
                </a:solidFill>
              </a:rPr>
              <a:t> framework</a:t>
            </a:r>
            <a:endParaRPr lang="en-US" dirty="0">
              <a:solidFill>
                <a:schemeClr val="tx1"/>
              </a:solidFill>
            </a:endParaRPr>
          </a:p>
        </p:txBody>
      </p:sp>
      <p:grpSp>
        <p:nvGrpSpPr>
          <p:cNvPr id="129" name="Google Shape;129;p2">
            <a:extLst>
              <a:ext uri="{FF2B5EF4-FFF2-40B4-BE49-F238E27FC236}">
                <a16:creationId xmlns:a16="http://schemas.microsoft.com/office/drawing/2014/main" id="{69EA9D01-2FE3-69EB-6563-D2BE13F0F489}"/>
              </a:ext>
            </a:extLst>
          </p:cNvPr>
          <p:cNvGrpSpPr/>
          <p:nvPr/>
        </p:nvGrpSpPr>
        <p:grpSpPr>
          <a:xfrm>
            <a:off x="2402936" y="3873408"/>
            <a:ext cx="381000" cy="381000"/>
            <a:chOff x="2078" y="1680"/>
            <a:chExt cx="1615" cy="1615"/>
          </a:xfrm>
        </p:grpSpPr>
        <p:sp>
          <p:nvSpPr>
            <p:cNvPr id="130" name="Google Shape;130;p2">
              <a:extLst>
                <a:ext uri="{FF2B5EF4-FFF2-40B4-BE49-F238E27FC236}">
                  <a16:creationId xmlns:a16="http://schemas.microsoft.com/office/drawing/2014/main" id="{325199C7-BC87-405D-ABF7-925B9C322414}"/>
                </a:ext>
              </a:extLst>
            </p:cNvPr>
            <p:cNvSpPr/>
            <p:nvPr/>
          </p:nvSpPr>
          <p:spPr>
            <a:xfrm>
              <a:off x="2078" y="1680"/>
              <a:ext cx="1615" cy="1615"/>
            </a:xfrm>
            <a:prstGeom prst="ellipse">
              <a:avLst/>
            </a:prstGeom>
            <a:gradFill>
              <a:gsLst>
                <a:gs pos="0">
                  <a:srgbClr val="B3B3B3"/>
                </a:gs>
                <a:gs pos="50000">
                  <a:srgbClr val="FFFFFF"/>
                </a:gs>
                <a:gs pos="100000">
                  <a:srgbClr val="B3B3B3"/>
                </a:gs>
              </a:gsLst>
              <a:lin ang="5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1" name="Google Shape;131;p2">
              <a:extLst>
                <a:ext uri="{FF2B5EF4-FFF2-40B4-BE49-F238E27FC236}">
                  <a16:creationId xmlns:a16="http://schemas.microsoft.com/office/drawing/2014/main" id="{73D983FA-7ABA-0760-4260-F9066ADA4161}"/>
                </a:ext>
              </a:extLst>
            </p:cNvPr>
            <p:cNvSpPr/>
            <p:nvPr/>
          </p:nvSpPr>
          <p:spPr>
            <a:xfrm>
              <a:off x="2170" y="1771"/>
              <a:ext cx="1430" cy="1430"/>
            </a:xfrm>
            <a:prstGeom prst="ellipse">
              <a:avLst/>
            </a:prstGeom>
            <a:gradFill>
              <a:gsLst>
                <a:gs pos="0">
                  <a:srgbClr val="CFCFCF"/>
                </a:gs>
                <a:gs pos="50000">
                  <a:srgbClr val="FFFFFF"/>
                </a:gs>
                <a:gs pos="100000">
                  <a:srgbClr val="CFCFCF"/>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2" name="Google Shape;132;p2">
              <a:extLst>
                <a:ext uri="{FF2B5EF4-FFF2-40B4-BE49-F238E27FC236}">
                  <a16:creationId xmlns:a16="http://schemas.microsoft.com/office/drawing/2014/main" id="{87B69AB6-CB45-A230-E18E-90856ADD70CC}"/>
                </a:ext>
              </a:extLst>
            </p:cNvPr>
            <p:cNvSpPr/>
            <p:nvPr/>
          </p:nvSpPr>
          <p:spPr>
            <a:xfrm>
              <a:off x="2254" y="1856"/>
              <a:ext cx="1262" cy="1264"/>
            </a:xfrm>
            <a:prstGeom prst="ellipse">
              <a:avLst/>
            </a:prstGeom>
            <a:gradFill>
              <a:gsLst>
                <a:gs pos="0">
                  <a:srgbClr val="FFFFFF"/>
                </a:gs>
                <a:gs pos="50000">
                  <a:schemeClr val="hlink"/>
                </a:gs>
                <a:gs pos="100000">
                  <a:srgbClr val="FFFFFF"/>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3" name="Google Shape;133;p2">
              <a:extLst>
                <a:ext uri="{FF2B5EF4-FFF2-40B4-BE49-F238E27FC236}">
                  <a16:creationId xmlns:a16="http://schemas.microsoft.com/office/drawing/2014/main" id="{9773667E-EED5-7AD1-12F3-B427A0D8ACE8}"/>
                </a:ext>
              </a:extLst>
            </p:cNvPr>
            <p:cNvSpPr/>
            <p:nvPr/>
          </p:nvSpPr>
          <p:spPr>
            <a:xfrm>
              <a:off x="2254" y="1856"/>
              <a:ext cx="1262" cy="1264"/>
            </a:xfrm>
            <a:prstGeom prst="ellipse">
              <a:avLst/>
            </a:prstGeom>
            <a:gradFill>
              <a:gsLst>
                <a:gs pos="0">
                  <a:srgbClr val="000000"/>
                </a:gs>
                <a:gs pos="100000">
                  <a:srgbClr val="8D67E1"/>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4" name="Google Shape;134;p2">
              <a:extLst>
                <a:ext uri="{FF2B5EF4-FFF2-40B4-BE49-F238E27FC236}">
                  <a16:creationId xmlns:a16="http://schemas.microsoft.com/office/drawing/2014/main" id="{EFA17268-C46B-F4C3-7931-F615F5E66742}"/>
                </a:ext>
              </a:extLst>
            </p:cNvPr>
            <p:cNvSpPr/>
            <p:nvPr/>
          </p:nvSpPr>
          <p:spPr>
            <a:xfrm>
              <a:off x="2337" y="1939"/>
              <a:ext cx="1096" cy="1098"/>
            </a:xfrm>
            <a:prstGeom prst="ellipse">
              <a:avLst/>
            </a:prstGeom>
            <a:gradFill>
              <a:gsLst>
                <a:gs pos="0">
                  <a:srgbClr val="034A91"/>
                </a:gs>
                <a:gs pos="50000">
                  <a:schemeClr val="hlink"/>
                </a:gs>
                <a:gs pos="100000">
                  <a:srgbClr val="034A91"/>
                </a:gs>
              </a:gsLst>
              <a:lin ang="189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5" name="Google Shape;135;p2">
              <a:extLst>
                <a:ext uri="{FF2B5EF4-FFF2-40B4-BE49-F238E27FC236}">
                  <a16:creationId xmlns:a16="http://schemas.microsoft.com/office/drawing/2014/main" id="{FEDB1007-3D79-B655-22CC-0FF5588AD3C2}"/>
                </a:ext>
              </a:extLst>
            </p:cNvPr>
            <p:cNvSpPr/>
            <p:nvPr/>
          </p:nvSpPr>
          <p:spPr>
            <a:xfrm>
              <a:off x="2337" y="1939"/>
              <a:ext cx="1096" cy="1098"/>
            </a:xfrm>
            <a:prstGeom prst="ellipse">
              <a:avLst/>
            </a:prstGeom>
            <a:gradFill>
              <a:gsLst>
                <a:gs pos="0">
                  <a:srgbClr val="8D67E1"/>
                </a:gs>
                <a:gs pos="100000">
                  <a:srgbClr val="654AA2"/>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136" name="Google Shape;136;p2">
            <a:extLst>
              <a:ext uri="{FF2B5EF4-FFF2-40B4-BE49-F238E27FC236}">
                <a16:creationId xmlns:a16="http://schemas.microsoft.com/office/drawing/2014/main" id="{84E440CD-9B4E-4991-7835-1D8740EF0EA0}"/>
              </a:ext>
            </a:extLst>
          </p:cNvPr>
          <p:cNvSpPr/>
          <p:nvPr/>
        </p:nvSpPr>
        <p:spPr>
          <a:xfrm rot="5400000">
            <a:off x="-2403921" y="1239529"/>
            <a:ext cx="4824413" cy="4770438"/>
          </a:xfrm>
          <a:custGeom>
            <a:avLst/>
            <a:gdLst/>
            <a:ahLst/>
            <a:cxnLst/>
            <a:rect l="l" t="t" r="r" b="b"/>
            <a:pathLst>
              <a:path w="21600" h="21600" extrusionOk="0">
                <a:moveTo>
                  <a:pt x="323" y="10641"/>
                </a:moveTo>
                <a:cubicBezTo>
                  <a:pt x="410" y="4916"/>
                  <a:pt x="5075" y="321"/>
                  <a:pt x="10800" y="322"/>
                </a:cubicBezTo>
                <a:cubicBezTo>
                  <a:pt x="16524" y="322"/>
                  <a:pt x="21189" y="4916"/>
                  <a:pt x="21276" y="10641"/>
                </a:cubicBezTo>
                <a:lnTo>
                  <a:pt x="21598" y="10636"/>
                </a:lnTo>
                <a:cubicBezTo>
                  <a:pt x="21509" y="4736"/>
                  <a:pt x="16700" y="-1"/>
                  <a:pt x="10799" y="0"/>
                </a:cubicBezTo>
                <a:cubicBezTo>
                  <a:pt x="4899" y="0"/>
                  <a:pt x="90" y="4736"/>
                  <a:pt x="1" y="10636"/>
                </a:cubicBezTo>
                <a:close/>
              </a:path>
            </a:pathLst>
          </a:custGeom>
          <a:gradFill>
            <a:gsLst>
              <a:gs pos="0">
                <a:srgbClr val="F4F4F4"/>
              </a:gs>
              <a:gs pos="50000">
                <a:schemeClr val="lt2"/>
              </a:gs>
              <a:gs pos="100000">
                <a:srgbClr val="F4F4F4"/>
              </a:gs>
            </a:gsLst>
            <a:lin ang="0" scaled="0"/>
          </a:gradFill>
          <a:ln w="9525" cap="flat" cmpd="sng">
            <a:solidFill>
              <a:srgbClr val="B3ABE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7" name="Google Shape;137;p2">
            <a:extLst>
              <a:ext uri="{FF2B5EF4-FFF2-40B4-BE49-F238E27FC236}">
                <a16:creationId xmlns:a16="http://schemas.microsoft.com/office/drawing/2014/main" id="{420A9AA8-E8D5-1635-F2F6-0BFFD5C6D32B}"/>
              </a:ext>
            </a:extLst>
          </p:cNvPr>
          <p:cNvSpPr/>
          <p:nvPr/>
        </p:nvSpPr>
        <p:spPr>
          <a:xfrm rot="5400000" flipH="1">
            <a:off x="-1998313" y="1675297"/>
            <a:ext cx="4032250" cy="3929063"/>
          </a:xfrm>
          <a:custGeom>
            <a:avLst/>
            <a:gdLst/>
            <a:ahLst/>
            <a:cxnLst/>
            <a:rect l="l" t="t" r="r" b="b"/>
            <a:pathLst>
              <a:path w="21600" h="21600" extrusionOk="0">
                <a:moveTo>
                  <a:pt x="10744" y="10800"/>
                </a:moveTo>
                <a:cubicBezTo>
                  <a:pt x="10744" y="10769"/>
                  <a:pt x="10769" y="10744"/>
                  <a:pt x="10800" y="10744"/>
                </a:cubicBezTo>
                <a:cubicBezTo>
                  <a:pt x="10830" y="10743"/>
                  <a:pt x="10855" y="10769"/>
                  <a:pt x="10856" y="10799"/>
                </a:cubicBezTo>
                <a:lnTo>
                  <a:pt x="21600" y="10800"/>
                </a:lnTo>
                <a:cubicBezTo>
                  <a:pt x="21600" y="4835"/>
                  <a:pt x="16764" y="0"/>
                  <a:pt x="10800" y="0"/>
                </a:cubicBezTo>
                <a:cubicBezTo>
                  <a:pt x="4835" y="0"/>
                  <a:pt x="0" y="4835"/>
                  <a:pt x="0" y="10800"/>
                </a:cubicBezTo>
                <a:close/>
              </a:path>
            </a:pathLst>
          </a:custGeom>
          <a:solidFill>
            <a:srgbClr val="C1DB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9" name="Google Shape;139;p2">
            <a:extLst>
              <a:ext uri="{FF2B5EF4-FFF2-40B4-BE49-F238E27FC236}">
                <a16:creationId xmlns:a16="http://schemas.microsoft.com/office/drawing/2014/main" id="{A87A1D0D-7473-F90E-CE69-55FED983073D}"/>
              </a:ext>
            </a:extLst>
          </p:cNvPr>
          <p:cNvSpPr/>
          <p:nvPr/>
        </p:nvSpPr>
        <p:spPr>
          <a:xfrm>
            <a:off x="2310338" y="5230563"/>
            <a:ext cx="5168900" cy="508000"/>
          </a:xfrm>
          <a:prstGeom prst="roundRect">
            <a:avLst>
              <a:gd name="adj" fmla="val 50000"/>
            </a:avLst>
          </a:prstGeom>
          <a:noFill/>
          <a:ln w="2857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800" b="1" dirty="0">
                <a:solidFill>
                  <a:schemeClr val="bg1">
                    <a:lumMod val="85000"/>
                  </a:schemeClr>
                </a:solidFill>
                <a:latin typeface="Arial"/>
                <a:ea typeface="Arial"/>
                <a:cs typeface="Arial"/>
                <a:sym typeface="Arial"/>
              </a:rPr>
              <a:t>Demo</a:t>
            </a:r>
            <a:endParaRPr sz="1800" b="1" dirty="0">
              <a:solidFill>
                <a:schemeClr val="bg1">
                  <a:lumMod val="85000"/>
                </a:schemeClr>
              </a:solidFill>
              <a:latin typeface="Arial"/>
              <a:ea typeface="Arial"/>
              <a:cs typeface="Arial"/>
              <a:sym typeface="Arial"/>
            </a:endParaRPr>
          </a:p>
        </p:txBody>
      </p:sp>
      <p:grpSp>
        <p:nvGrpSpPr>
          <p:cNvPr id="140" name="Google Shape;140;p2">
            <a:extLst>
              <a:ext uri="{FF2B5EF4-FFF2-40B4-BE49-F238E27FC236}">
                <a16:creationId xmlns:a16="http://schemas.microsoft.com/office/drawing/2014/main" id="{048B12BF-8594-6502-1189-2D9CFBA595C3}"/>
              </a:ext>
            </a:extLst>
          </p:cNvPr>
          <p:cNvGrpSpPr/>
          <p:nvPr/>
        </p:nvGrpSpPr>
        <p:grpSpPr>
          <a:xfrm>
            <a:off x="1817252" y="5238327"/>
            <a:ext cx="381000" cy="381000"/>
            <a:chOff x="2078" y="1680"/>
            <a:chExt cx="1615" cy="1615"/>
          </a:xfrm>
        </p:grpSpPr>
        <p:sp>
          <p:nvSpPr>
            <p:cNvPr id="141" name="Google Shape;141;p2">
              <a:extLst>
                <a:ext uri="{FF2B5EF4-FFF2-40B4-BE49-F238E27FC236}">
                  <a16:creationId xmlns:a16="http://schemas.microsoft.com/office/drawing/2014/main" id="{36B0991B-8528-96F1-44E9-DF6E651E022C}"/>
                </a:ext>
              </a:extLst>
            </p:cNvPr>
            <p:cNvSpPr/>
            <p:nvPr/>
          </p:nvSpPr>
          <p:spPr>
            <a:xfrm>
              <a:off x="2078" y="1680"/>
              <a:ext cx="1615" cy="1615"/>
            </a:xfrm>
            <a:prstGeom prst="ellipse">
              <a:avLst/>
            </a:prstGeom>
            <a:gradFill>
              <a:gsLst>
                <a:gs pos="0">
                  <a:srgbClr val="B3B3B3"/>
                </a:gs>
                <a:gs pos="50000">
                  <a:srgbClr val="FFFFFF"/>
                </a:gs>
                <a:gs pos="100000">
                  <a:srgbClr val="B3B3B3"/>
                </a:gs>
              </a:gsLst>
              <a:lin ang="5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2" name="Google Shape;142;p2">
              <a:extLst>
                <a:ext uri="{FF2B5EF4-FFF2-40B4-BE49-F238E27FC236}">
                  <a16:creationId xmlns:a16="http://schemas.microsoft.com/office/drawing/2014/main" id="{EF1D5E35-7E8B-E7EE-0B5A-5998FEB6FA75}"/>
                </a:ext>
              </a:extLst>
            </p:cNvPr>
            <p:cNvSpPr/>
            <p:nvPr/>
          </p:nvSpPr>
          <p:spPr>
            <a:xfrm>
              <a:off x="2170" y="1771"/>
              <a:ext cx="1430" cy="1430"/>
            </a:xfrm>
            <a:prstGeom prst="ellipse">
              <a:avLst/>
            </a:prstGeom>
            <a:gradFill>
              <a:gsLst>
                <a:gs pos="0">
                  <a:srgbClr val="CFCFCF"/>
                </a:gs>
                <a:gs pos="50000">
                  <a:srgbClr val="FFFFFF"/>
                </a:gs>
                <a:gs pos="100000">
                  <a:srgbClr val="CFCFCF"/>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3" name="Google Shape;143;p2">
              <a:extLst>
                <a:ext uri="{FF2B5EF4-FFF2-40B4-BE49-F238E27FC236}">
                  <a16:creationId xmlns:a16="http://schemas.microsoft.com/office/drawing/2014/main" id="{9955EEC5-C7A1-E6E1-2351-F1C1D3AB4C2C}"/>
                </a:ext>
              </a:extLst>
            </p:cNvPr>
            <p:cNvSpPr/>
            <p:nvPr/>
          </p:nvSpPr>
          <p:spPr>
            <a:xfrm>
              <a:off x="2254" y="1856"/>
              <a:ext cx="1262" cy="1264"/>
            </a:xfrm>
            <a:prstGeom prst="ellipse">
              <a:avLst/>
            </a:prstGeom>
            <a:gradFill>
              <a:gsLst>
                <a:gs pos="0">
                  <a:srgbClr val="FFFFFF"/>
                </a:gs>
                <a:gs pos="50000">
                  <a:schemeClr val="hlink"/>
                </a:gs>
                <a:gs pos="100000">
                  <a:srgbClr val="FFFFFF"/>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4" name="Google Shape;144;p2">
              <a:extLst>
                <a:ext uri="{FF2B5EF4-FFF2-40B4-BE49-F238E27FC236}">
                  <a16:creationId xmlns:a16="http://schemas.microsoft.com/office/drawing/2014/main" id="{CBA4E673-C378-0304-E7FC-A5A23D7134F2}"/>
                </a:ext>
              </a:extLst>
            </p:cNvPr>
            <p:cNvSpPr/>
            <p:nvPr/>
          </p:nvSpPr>
          <p:spPr>
            <a:xfrm>
              <a:off x="2254" y="1856"/>
              <a:ext cx="1262" cy="1264"/>
            </a:xfrm>
            <a:prstGeom prst="ellipse">
              <a:avLst/>
            </a:prstGeom>
            <a:gradFill>
              <a:gsLst>
                <a:gs pos="0">
                  <a:srgbClr val="000000"/>
                </a:gs>
                <a:gs pos="100000">
                  <a:srgbClr val="FFCC00"/>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5" name="Google Shape;145;p2">
              <a:extLst>
                <a:ext uri="{FF2B5EF4-FFF2-40B4-BE49-F238E27FC236}">
                  <a16:creationId xmlns:a16="http://schemas.microsoft.com/office/drawing/2014/main" id="{4C4CAAF1-C8C7-1BDE-CC90-C7B3B2845B66}"/>
                </a:ext>
              </a:extLst>
            </p:cNvPr>
            <p:cNvSpPr/>
            <p:nvPr/>
          </p:nvSpPr>
          <p:spPr>
            <a:xfrm>
              <a:off x="2337" y="1939"/>
              <a:ext cx="1096" cy="1098"/>
            </a:xfrm>
            <a:prstGeom prst="ellipse">
              <a:avLst/>
            </a:prstGeom>
            <a:gradFill>
              <a:gsLst>
                <a:gs pos="0">
                  <a:srgbClr val="034A91"/>
                </a:gs>
                <a:gs pos="50000">
                  <a:schemeClr val="hlink"/>
                </a:gs>
                <a:gs pos="100000">
                  <a:srgbClr val="034A91"/>
                </a:gs>
              </a:gsLst>
              <a:lin ang="189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6" name="Google Shape;146;p2">
              <a:extLst>
                <a:ext uri="{FF2B5EF4-FFF2-40B4-BE49-F238E27FC236}">
                  <a16:creationId xmlns:a16="http://schemas.microsoft.com/office/drawing/2014/main" id="{C37ADAFB-786B-61E9-CDFD-BF7B3833207A}"/>
                </a:ext>
              </a:extLst>
            </p:cNvPr>
            <p:cNvSpPr/>
            <p:nvPr/>
          </p:nvSpPr>
          <p:spPr>
            <a:xfrm>
              <a:off x="2337" y="1939"/>
              <a:ext cx="1096" cy="1098"/>
            </a:xfrm>
            <a:prstGeom prst="ellipse">
              <a:avLst/>
            </a:prstGeom>
            <a:gradFill>
              <a:gsLst>
                <a:gs pos="0">
                  <a:srgbClr val="FFCC00"/>
                </a:gs>
                <a:gs pos="100000">
                  <a:srgbClr val="B79200"/>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Tree>
    <p:extLst>
      <p:ext uri="{BB962C8B-B14F-4D97-AF65-F5344CB8AC3E}">
        <p14:creationId xmlns:p14="http://schemas.microsoft.com/office/powerpoint/2010/main" val="36695809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A7175-0FFC-77C7-2BCC-87E34587AF7D}"/>
              </a:ext>
            </a:extLst>
          </p:cNvPr>
          <p:cNvSpPr>
            <a:spLocks noGrp="1"/>
          </p:cNvSpPr>
          <p:nvPr>
            <p:ph type="title"/>
          </p:nvPr>
        </p:nvSpPr>
        <p:spPr/>
        <p:txBody>
          <a:bodyPr/>
          <a:lstStyle/>
          <a:p>
            <a:r>
              <a:rPr lang="en-US" dirty="0" err="1"/>
              <a:t>Thực</a:t>
            </a:r>
            <a:r>
              <a:rPr lang="en-US" dirty="0"/>
              <a:t> </a:t>
            </a:r>
            <a:r>
              <a:rPr lang="en-US" dirty="0" err="1"/>
              <a:t>thi</a:t>
            </a:r>
            <a:r>
              <a:rPr lang="en-US" dirty="0"/>
              <a:t> framework</a:t>
            </a:r>
          </a:p>
        </p:txBody>
      </p:sp>
      <p:sp>
        <p:nvSpPr>
          <p:cNvPr id="3" name="Picture Placeholder 2">
            <a:extLst>
              <a:ext uri="{FF2B5EF4-FFF2-40B4-BE49-F238E27FC236}">
                <a16:creationId xmlns:a16="http://schemas.microsoft.com/office/drawing/2014/main" id="{73A239AF-C9F2-266A-5618-F1CE62645685}"/>
              </a:ext>
            </a:extLst>
          </p:cNvPr>
          <p:cNvSpPr>
            <a:spLocks noGrp="1"/>
          </p:cNvSpPr>
          <p:nvPr>
            <p:ph type="pic" idx="2"/>
          </p:nvPr>
        </p:nvSpPr>
        <p:spPr/>
      </p:sp>
      <p:sp>
        <p:nvSpPr>
          <p:cNvPr id="4" name="Text Placeholder 3">
            <a:extLst>
              <a:ext uri="{FF2B5EF4-FFF2-40B4-BE49-F238E27FC236}">
                <a16:creationId xmlns:a16="http://schemas.microsoft.com/office/drawing/2014/main" id="{647C4367-B2EA-CBF4-28C6-D2ECB4C039E1}"/>
              </a:ext>
            </a:extLst>
          </p:cNvPr>
          <p:cNvSpPr>
            <a:spLocks noGrp="1"/>
          </p:cNvSpPr>
          <p:nvPr>
            <p:ph type="body" idx="1"/>
          </p:nvPr>
        </p:nvSpPr>
        <p:spPr/>
        <p:txBody>
          <a:bodyPr>
            <a:normAutofit/>
          </a:bodyPr>
          <a:lstStyle/>
          <a:p>
            <a:pPr marL="514350" indent="-285750">
              <a:buFontTx/>
              <a:buChar char="-"/>
            </a:pPr>
            <a:endParaRPr lang="en-US" sz="2000" dirty="0"/>
          </a:p>
          <a:p>
            <a:pPr marL="514350" indent="-285750">
              <a:buFontTx/>
              <a:buChar char="-"/>
            </a:pPr>
            <a:endParaRPr lang="en-US" sz="2000" dirty="0"/>
          </a:p>
          <a:p>
            <a:pPr marL="514350" indent="-285750">
              <a:buFontTx/>
              <a:buChar char="-"/>
            </a:pPr>
            <a:endParaRPr lang="en-US" sz="2000" dirty="0"/>
          </a:p>
          <a:p>
            <a:pPr marL="514350" indent="-285750">
              <a:buFontTx/>
              <a:buChar char="-"/>
            </a:pPr>
            <a:endParaRPr lang="en-US" sz="2000" dirty="0"/>
          </a:p>
          <a:p>
            <a:pPr marL="514350" indent="-285750">
              <a:buFontTx/>
              <a:buChar char="-"/>
            </a:pPr>
            <a:r>
              <a:rPr lang="en-US" sz="2000" dirty="0"/>
              <a:t>Mua </a:t>
            </a:r>
            <a:r>
              <a:rPr lang="en-US" sz="2000" dirty="0" err="1"/>
              <a:t>Hàng</a:t>
            </a:r>
            <a:endParaRPr lang="en-US" sz="2000" dirty="0"/>
          </a:p>
          <a:p>
            <a:pPr marL="514350" indent="-285750">
              <a:buFontTx/>
              <a:buChar char="-"/>
            </a:pPr>
            <a:r>
              <a:rPr lang="en-US" sz="2000" dirty="0" err="1"/>
              <a:t>Đặt</a:t>
            </a:r>
            <a:r>
              <a:rPr lang="en-US" sz="2000" dirty="0"/>
              <a:t> </a:t>
            </a:r>
            <a:r>
              <a:rPr lang="en-US" sz="2000" dirty="0" err="1"/>
              <a:t>hàng</a:t>
            </a:r>
            <a:r>
              <a:rPr lang="en-US" sz="2000" dirty="0"/>
              <a:t> </a:t>
            </a:r>
            <a:r>
              <a:rPr lang="en-US" sz="2000" dirty="0" err="1"/>
              <a:t>nhanh</a:t>
            </a:r>
            <a:endParaRPr lang="en-US" sz="2000" dirty="0"/>
          </a:p>
          <a:p>
            <a:pPr marL="514350" indent="-285750">
              <a:buFontTx/>
              <a:buChar char="-"/>
            </a:pPr>
            <a:r>
              <a:rPr lang="en-US" sz="2000" dirty="0" err="1"/>
              <a:t>Tìm</a:t>
            </a:r>
            <a:r>
              <a:rPr lang="en-US" sz="2000" dirty="0"/>
              <a:t> </a:t>
            </a:r>
            <a:r>
              <a:rPr lang="en-US" sz="2000" dirty="0" err="1"/>
              <a:t>kiếm</a:t>
            </a:r>
            <a:r>
              <a:rPr lang="en-US" sz="2000" dirty="0"/>
              <a:t> </a:t>
            </a:r>
            <a:r>
              <a:rPr lang="en-US" sz="2000" dirty="0" err="1"/>
              <a:t>sản</a:t>
            </a:r>
            <a:r>
              <a:rPr lang="en-US" sz="2000" dirty="0"/>
              <a:t> </a:t>
            </a:r>
            <a:r>
              <a:rPr lang="en-US" sz="2000" dirty="0" err="1"/>
              <a:t>phẩm</a:t>
            </a:r>
            <a:endParaRPr lang="en-US" sz="2000" dirty="0"/>
          </a:p>
          <a:p>
            <a:pPr marL="514350" indent="-285750">
              <a:buFontTx/>
              <a:buChar char="-"/>
            </a:pPr>
            <a:r>
              <a:rPr lang="en-US" sz="2000" dirty="0"/>
              <a:t>Bình </a:t>
            </a:r>
            <a:r>
              <a:rPr lang="en-US" sz="2000" dirty="0" err="1"/>
              <a:t>luận</a:t>
            </a:r>
            <a:endParaRPr lang="en-US" sz="2000" dirty="0"/>
          </a:p>
        </p:txBody>
      </p:sp>
      <p:pic>
        <p:nvPicPr>
          <p:cNvPr id="6147" name="Picture 1">
            <a:extLst>
              <a:ext uri="{FF2B5EF4-FFF2-40B4-BE49-F238E27FC236}">
                <a16:creationId xmlns:a16="http://schemas.microsoft.com/office/drawing/2014/main" id="{19D9CE11-598D-4B4A-5CD3-D843A19B2F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87390" y="1511029"/>
            <a:ext cx="4948877" cy="3440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8" name="Picture 1">
            <a:extLst>
              <a:ext uri="{FF2B5EF4-FFF2-40B4-BE49-F238E27FC236}">
                <a16:creationId xmlns:a16="http://schemas.microsoft.com/office/drawing/2014/main" id="{AADEC852-16F1-CE17-A59D-B3628FAF30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87390" y="1511029"/>
            <a:ext cx="4948877" cy="3440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9" name="Picture 1">
            <a:extLst>
              <a:ext uri="{FF2B5EF4-FFF2-40B4-BE49-F238E27FC236}">
                <a16:creationId xmlns:a16="http://schemas.microsoft.com/office/drawing/2014/main" id="{4E7EBAB8-4E70-45BD-B7F8-614A4BC352D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0026" r="11311"/>
          <a:stretch>
            <a:fillRect/>
          </a:stretch>
        </p:blipFill>
        <p:spPr bwMode="auto">
          <a:xfrm>
            <a:off x="3885801" y="1504801"/>
            <a:ext cx="4943527" cy="3440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50" name="Picture 1">
            <a:extLst>
              <a:ext uri="{FF2B5EF4-FFF2-40B4-BE49-F238E27FC236}">
                <a16:creationId xmlns:a16="http://schemas.microsoft.com/office/drawing/2014/main" id="{4A45BFE2-0276-58C1-6D4C-D48496B211C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11149" y="2538919"/>
            <a:ext cx="5092829" cy="2406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3101107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xEl>
                                              <p:pRg st="4" end="4"/>
                                            </p:txEl>
                                          </p:spTgt>
                                        </p:tgtEl>
                                        <p:attrNameLst>
                                          <p:attrName>style.visibility</p:attrName>
                                        </p:attrNameLst>
                                      </p:cBhvr>
                                      <p:to>
                                        <p:strVal val="visible"/>
                                      </p:to>
                                    </p:set>
                                    <p:animEffect transition="in" filter="fade">
                                      <p:cBhvr>
                                        <p:cTn id="7" dur="1000"/>
                                        <p:tgtEl>
                                          <p:spTgt spid="4">
                                            <p:txEl>
                                              <p:pRg st="4" end="4"/>
                                            </p:txEl>
                                          </p:spTgt>
                                        </p:tgtEl>
                                      </p:cBhvr>
                                    </p:animEffect>
                                    <p:anim calcmode="lin" valueType="num">
                                      <p:cBhvr>
                                        <p:cTn id="8" dur="1000" fill="hold"/>
                                        <p:tgtEl>
                                          <p:spTgt spid="4">
                                            <p:txEl>
                                              <p:pRg st="4" end="4"/>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6147"/>
                                        </p:tgtEl>
                                        <p:attrNameLst>
                                          <p:attrName>style.visibility</p:attrName>
                                        </p:attrNameLst>
                                      </p:cBhvr>
                                      <p:to>
                                        <p:strVal val="visible"/>
                                      </p:to>
                                    </p:set>
                                    <p:animEffect transition="in" filter="fade">
                                      <p:cBhvr>
                                        <p:cTn id="14" dur="1000"/>
                                        <p:tgtEl>
                                          <p:spTgt spid="6147"/>
                                        </p:tgtEl>
                                      </p:cBhvr>
                                    </p:animEffect>
                                    <p:anim calcmode="lin" valueType="num">
                                      <p:cBhvr>
                                        <p:cTn id="15" dur="1000" fill="hold"/>
                                        <p:tgtEl>
                                          <p:spTgt spid="6147"/>
                                        </p:tgtEl>
                                        <p:attrNameLst>
                                          <p:attrName>ppt_x</p:attrName>
                                        </p:attrNameLst>
                                      </p:cBhvr>
                                      <p:tavLst>
                                        <p:tav tm="0">
                                          <p:val>
                                            <p:strVal val="#ppt_x"/>
                                          </p:val>
                                        </p:tav>
                                        <p:tav tm="100000">
                                          <p:val>
                                            <p:strVal val="#ppt_x"/>
                                          </p:val>
                                        </p:tav>
                                      </p:tavLst>
                                    </p:anim>
                                    <p:anim calcmode="lin" valueType="num">
                                      <p:cBhvr>
                                        <p:cTn id="16" dur="1000" fill="hold"/>
                                        <p:tgtEl>
                                          <p:spTgt spid="6147"/>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4">
                                            <p:txEl>
                                              <p:pRg st="5" end="5"/>
                                            </p:txEl>
                                          </p:spTgt>
                                        </p:tgtEl>
                                        <p:attrNameLst>
                                          <p:attrName>style.visibility</p:attrName>
                                        </p:attrNameLst>
                                      </p:cBhvr>
                                      <p:to>
                                        <p:strVal val="visible"/>
                                      </p:to>
                                    </p:set>
                                    <p:animEffect transition="in" filter="fade">
                                      <p:cBhvr>
                                        <p:cTn id="21" dur="1000"/>
                                        <p:tgtEl>
                                          <p:spTgt spid="4">
                                            <p:txEl>
                                              <p:pRg st="5" end="5"/>
                                            </p:txEl>
                                          </p:spTgt>
                                        </p:tgtEl>
                                      </p:cBhvr>
                                    </p:animEffect>
                                    <p:anim calcmode="lin" valueType="num">
                                      <p:cBhvr>
                                        <p:cTn id="22" dur="1000" fill="hold"/>
                                        <p:tgtEl>
                                          <p:spTgt spid="4">
                                            <p:txEl>
                                              <p:pRg st="5" end="5"/>
                                            </p:txEl>
                                          </p:spTgt>
                                        </p:tgtEl>
                                        <p:attrNameLst>
                                          <p:attrName>ppt_x</p:attrName>
                                        </p:attrNameLst>
                                      </p:cBhvr>
                                      <p:tavLst>
                                        <p:tav tm="0">
                                          <p:val>
                                            <p:strVal val="#ppt_x"/>
                                          </p:val>
                                        </p:tav>
                                        <p:tav tm="100000">
                                          <p:val>
                                            <p:strVal val="#ppt_x"/>
                                          </p:val>
                                        </p:tav>
                                      </p:tavLst>
                                    </p:anim>
                                    <p:anim calcmode="lin" valueType="num">
                                      <p:cBhvr>
                                        <p:cTn id="23" dur="1000" fill="hold"/>
                                        <p:tgtEl>
                                          <p:spTgt spid="4">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6148"/>
                                        </p:tgtEl>
                                        <p:attrNameLst>
                                          <p:attrName>style.visibility</p:attrName>
                                        </p:attrNameLst>
                                      </p:cBhvr>
                                      <p:to>
                                        <p:strVal val="visible"/>
                                      </p:to>
                                    </p:set>
                                    <p:animEffect transition="in" filter="fade">
                                      <p:cBhvr>
                                        <p:cTn id="28" dur="1000"/>
                                        <p:tgtEl>
                                          <p:spTgt spid="6148"/>
                                        </p:tgtEl>
                                      </p:cBhvr>
                                    </p:animEffect>
                                    <p:anim calcmode="lin" valueType="num">
                                      <p:cBhvr>
                                        <p:cTn id="29" dur="1000" fill="hold"/>
                                        <p:tgtEl>
                                          <p:spTgt spid="6148"/>
                                        </p:tgtEl>
                                        <p:attrNameLst>
                                          <p:attrName>ppt_x</p:attrName>
                                        </p:attrNameLst>
                                      </p:cBhvr>
                                      <p:tavLst>
                                        <p:tav tm="0">
                                          <p:val>
                                            <p:strVal val="#ppt_x"/>
                                          </p:val>
                                        </p:tav>
                                        <p:tav tm="100000">
                                          <p:val>
                                            <p:strVal val="#ppt_x"/>
                                          </p:val>
                                        </p:tav>
                                      </p:tavLst>
                                    </p:anim>
                                    <p:anim calcmode="lin" valueType="num">
                                      <p:cBhvr>
                                        <p:cTn id="30" dur="1000" fill="hold"/>
                                        <p:tgtEl>
                                          <p:spTgt spid="6148"/>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4">
                                            <p:txEl>
                                              <p:pRg st="6" end="6"/>
                                            </p:txEl>
                                          </p:spTgt>
                                        </p:tgtEl>
                                        <p:attrNameLst>
                                          <p:attrName>style.visibility</p:attrName>
                                        </p:attrNameLst>
                                      </p:cBhvr>
                                      <p:to>
                                        <p:strVal val="visible"/>
                                      </p:to>
                                    </p:set>
                                    <p:animEffect transition="in" filter="fade">
                                      <p:cBhvr>
                                        <p:cTn id="35" dur="1000"/>
                                        <p:tgtEl>
                                          <p:spTgt spid="4">
                                            <p:txEl>
                                              <p:pRg st="6" end="6"/>
                                            </p:txEl>
                                          </p:spTgt>
                                        </p:tgtEl>
                                      </p:cBhvr>
                                    </p:animEffect>
                                    <p:anim calcmode="lin" valueType="num">
                                      <p:cBhvr>
                                        <p:cTn id="36" dur="1000" fill="hold"/>
                                        <p:tgtEl>
                                          <p:spTgt spid="4">
                                            <p:txEl>
                                              <p:pRg st="6" end="6"/>
                                            </p:txEl>
                                          </p:spTgt>
                                        </p:tgtEl>
                                        <p:attrNameLst>
                                          <p:attrName>ppt_x</p:attrName>
                                        </p:attrNameLst>
                                      </p:cBhvr>
                                      <p:tavLst>
                                        <p:tav tm="0">
                                          <p:val>
                                            <p:strVal val="#ppt_x"/>
                                          </p:val>
                                        </p:tav>
                                        <p:tav tm="100000">
                                          <p:val>
                                            <p:strVal val="#ppt_x"/>
                                          </p:val>
                                        </p:tav>
                                      </p:tavLst>
                                    </p:anim>
                                    <p:anim calcmode="lin" valueType="num">
                                      <p:cBhvr>
                                        <p:cTn id="37" dur="1000" fill="hold"/>
                                        <p:tgtEl>
                                          <p:spTgt spid="4">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6149"/>
                                        </p:tgtEl>
                                        <p:attrNameLst>
                                          <p:attrName>style.visibility</p:attrName>
                                        </p:attrNameLst>
                                      </p:cBhvr>
                                      <p:to>
                                        <p:strVal val="visible"/>
                                      </p:to>
                                    </p:set>
                                    <p:animEffect transition="in" filter="fade">
                                      <p:cBhvr>
                                        <p:cTn id="42" dur="1000"/>
                                        <p:tgtEl>
                                          <p:spTgt spid="6149"/>
                                        </p:tgtEl>
                                      </p:cBhvr>
                                    </p:animEffect>
                                    <p:anim calcmode="lin" valueType="num">
                                      <p:cBhvr>
                                        <p:cTn id="43" dur="1000" fill="hold"/>
                                        <p:tgtEl>
                                          <p:spTgt spid="6149"/>
                                        </p:tgtEl>
                                        <p:attrNameLst>
                                          <p:attrName>ppt_x</p:attrName>
                                        </p:attrNameLst>
                                      </p:cBhvr>
                                      <p:tavLst>
                                        <p:tav tm="0">
                                          <p:val>
                                            <p:strVal val="#ppt_x"/>
                                          </p:val>
                                        </p:tav>
                                        <p:tav tm="100000">
                                          <p:val>
                                            <p:strVal val="#ppt_x"/>
                                          </p:val>
                                        </p:tav>
                                      </p:tavLst>
                                    </p:anim>
                                    <p:anim calcmode="lin" valueType="num">
                                      <p:cBhvr>
                                        <p:cTn id="44" dur="1000" fill="hold"/>
                                        <p:tgtEl>
                                          <p:spTgt spid="6149"/>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4">
                                            <p:txEl>
                                              <p:pRg st="7" end="7"/>
                                            </p:txEl>
                                          </p:spTgt>
                                        </p:tgtEl>
                                        <p:attrNameLst>
                                          <p:attrName>style.visibility</p:attrName>
                                        </p:attrNameLst>
                                      </p:cBhvr>
                                      <p:to>
                                        <p:strVal val="visible"/>
                                      </p:to>
                                    </p:set>
                                    <p:animEffect transition="in" filter="fade">
                                      <p:cBhvr>
                                        <p:cTn id="49" dur="1000"/>
                                        <p:tgtEl>
                                          <p:spTgt spid="4">
                                            <p:txEl>
                                              <p:pRg st="7" end="7"/>
                                            </p:txEl>
                                          </p:spTgt>
                                        </p:tgtEl>
                                      </p:cBhvr>
                                    </p:animEffect>
                                    <p:anim calcmode="lin" valueType="num">
                                      <p:cBhvr>
                                        <p:cTn id="50" dur="1000" fill="hold"/>
                                        <p:tgtEl>
                                          <p:spTgt spid="4">
                                            <p:txEl>
                                              <p:pRg st="7" end="7"/>
                                            </p:txEl>
                                          </p:spTgt>
                                        </p:tgtEl>
                                        <p:attrNameLst>
                                          <p:attrName>ppt_x</p:attrName>
                                        </p:attrNameLst>
                                      </p:cBhvr>
                                      <p:tavLst>
                                        <p:tav tm="0">
                                          <p:val>
                                            <p:strVal val="#ppt_x"/>
                                          </p:val>
                                        </p:tav>
                                        <p:tav tm="100000">
                                          <p:val>
                                            <p:strVal val="#ppt_x"/>
                                          </p:val>
                                        </p:tav>
                                      </p:tavLst>
                                    </p:anim>
                                    <p:anim calcmode="lin" valueType="num">
                                      <p:cBhvr>
                                        <p:cTn id="51" dur="1000" fill="hold"/>
                                        <p:tgtEl>
                                          <p:spTgt spid="4">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nodeType="clickEffect">
                                  <p:stCondLst>
                                    <p:cond delay="0"/>
                                  </p:stCondLst>
                                  <p:childTnLst>
                                    <p:set>
                                      <p:cBhvr>
                                        <p:cTn id="55" dur="1" fill="hold">
                                          <p:stCondLst>
                                            <p:cond delay="0"/>
                                          </p:stCondLst>
                                        </p:cTn>
                                        <p:tgtEl>
                                          <p:spTgt spid="6150"/>
                                        </p:tgtEl>
                                        <p:attrNameLst>
                                          <p:attrName>style.visibility</p:attrName>
                                        </p:attrNameLst>
                                      </p:cBhvr>
                                      <p:to>
                                        <p:strVal val="visible"/>
                                      </p:to>
                                    </p:set>
                                    <p:animEffect transition="in" filter="fade">
                                      <p:cBhvr>
                                        <p:cTn id="56" dur="1000"/>
                                        <p:tgtEl>
                                          <p:spTgt spid="6150"/>
                                        </p:tgtEl>
                                      </p:cBhvr>
                                    </p:animEffect>
                                    <p:anim calcmode="lin" valueType="num">
                                      <p:cBhvr>
                                        <p:cTn id="57" dur="1000" fill="hold"/>
                                        <p:tgtEl>
                                          <p:spTgt spid="6150"/>
                                        </p:tgtEl>
                                        <p:attrNameLst>
                                          <p:attrName>ppt_x</p:attrName>
                                        </p:attrNameLst>
                                      </p:cBhvr>
                                      <p:tavLst>
                                        <p:tav tm="0">
                                          <p:val>
                                            <p:strVal val="#ppt_x"/>
                                          </p:val>
                                        </p:tav>
                                        <p:tav tm="100000">
                                          <p:val>
                                            <p:strVal val="#ppt_x"/>
                                          </p:val>
                                        </p:tav>
                                      </p:tavLst>
                                    </p:anim>
                                    <p:anim calcmode="lin" valueType="num">
                                      <p:cBhvr>
                                        <p:cTn id="58" dur="1000" fill="hold"/>
                                        <p:tgtEl>
                                          <p:spTgt spid="615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BC0143-3461-0B44-3DBA-D3710BF023AC}"/>
              </a:ext>
            </a:extLst>
          </p:cNvPr>
          <p:cNvSpPr>
            <a:spLocks noGrp="1"/>
          </p:cNvSpPr>
          <p:nvPr>
            <p:ph type="title"/>
          </p:nvPr>
        </p:nvSpPr>
        <p:spPr/>
        <p:txBody>
          <a:bodyPr/>
          <a:lstStyle/>
          <a:p>
            <a:r>
              <a:rPr lang="en-US" dirty="0" err="1"/>
              <a:t>Thực</a:t>
            </a:r>
            <a:r>
              <a:rPr lang="en-US" dirty="0"/>
              <a:t> </a:t>
            </a:r>
            <a:r>
              <a:rPr lang="en-US" dirty="0" err="1"/>
              <a:t>thi</a:t>
            </a:r>
            <a:r>
              <a:rPr lang="en-US" dirty="0"/>
              <a:t> framework</a:t>
            </a:r>
          </a:p>
        </p:txBody>
      </p:sp>
      <p:sp>
        <p:nvSpPr>
          <p:cNvPr id="3" name="Text Placeholder 2">
            <a:extLst>
              <a:ext uri="{FF2B5EF4-FFF2-40B4-BE49-F238E27FC236}">
                <a16:creationId xmlns:a16="http://schemas.microsoft.com/office/drawing/2014/main" id="{5543D59B-9530-28BC-862B-3A1461B48C79}"/>
              </a:ext>
            </a:extLst>
          </p:cNvPr>
          <p:cNvSpPr>
            <a:spLocks noGrp="1"/>
          </p:cNvSpPr>
          <p:nvPr>
            <p:ph type="body" idx="1"/>
          </p:nvPr>
        </p:nvSpPr>
        <p:spPr/>
        <p:txBody>
          <a:bodyPr/>
          <a:lstStyle/>
          <a:p>
            <a:pPr marL="114300" indent="0">
              <a:buNone/>
            </a:pPr>
            <a:endParaRPr lang="en-US" dirty="0"/>
          </a:p>
        </p:txBody>
      </p:sp>
      <p:graphicFrame>
        <p:nvGraphicFramePr>
          <p:cNvPr id="4" name="Table 3">
            <a:extLst>
              <a:ext uri="{FF2B5EF4-FFF2-40B4-BE49-F238E27FC236}">
                <a16:creationId xmlns:a16="http://schemas.microsoft.com/office/drawing/2014/main" id="{50FD7DA0-1BDD-5D91-48D0-C1F304440E09}"/>
              </a:ext>
            </a:extLst>
          </p:cNvPr>
          <p:cNvGraphicFramePr>
            <a:graphicFrameLocks noGrp="1"/>
          </p:cNvGraphicFramePr>
          <p:nvPr>
            <p:extLst>
              <p:ext uri="{D42A27DB-BD31-4B8C-83A1-F6EECF244321}">
                <p14:modId xmlns:p14="http://schemas.microsoft.com/office/powerpoint/2010/main" val="3683382204"/>
              </p:ext>
            </p:extLst>
          </p:nvPr>
        </p:nvGraphicFramePr>
        <p:xfrm>
          <a:off x="281354" y="1416121"/>
          <a:ext cx="8572499" cy="4576117"/>
        </p:xfrm>
        <a:graphic>
          <a:graphicData uri="http://schemas.openxmlformats.org/drawingml/2006/table">
            <a:tbl>
              <a:tblPr firstRow="1" firstCol="1" bandRow="1">
                <a:tableStyleId>{5C22544A-7EE6-4342-B048-85BDC9FD1C3A}</a:tableStyleId>
              </a:tblPr>
              <a:tblGrid>
                <a:gridCol w="2710465">
                  <a:extLst>
                    <a:ext uri="{9D8B030D-6E8A-4147-A177-3AD203B41FA5}">
                      <a16:colId xmlns:a16="http://schemas.microsoft.com/office/drawing/2014/main" val="2239104879"/>
                    </a:ext>
                  </a:extLst>
                </a:gridCol>
                <a:gridCol w="1508071">
                  <a:extLst>
                    <a:ext uri="{9D8B030D-6E8A-4147-A177-3AD203B41FA5}">
                      <a16:colId xmlns:a16="http://schemas.microsoft.com/office/drawing/2014/main" val="2881917536"/>
                    </a:ext>
                  </a:extLst>
                </a:gridCol>
                <a:gridCol w="1508071">
                  <a:extLst>
                    <a:ext uri="{9D8B030D-6E8A-4147-A177-3AD203B41FA5}">
                      <a16:colId xmlns:a16="http://schemas.microsoft.com/office/drawing/2014/main" val="1625728529"/>
                    </a:ext>
                  </a:extLst>
                </a:gridCol>
                <a:gridCol w="1508071">
                  <a:extLst>
                    <a:ext uri="{9D8B030D-6E8A-4147-A177-3AD203B41FA5}">
                      <a16:colId xmlns:a16="http://schemas.microsoft.com/office/drawing/2014/main" val="71602923"/>
                    </a:ext>
                  </a:extLst>
                </a:gridCol>
                <a:gridCol w="1337821">
                  <a:extLst>
                    <a:ext uri="{9D8B030D-6E8A-4147-A177-3AD203B41FA5}">
                      <a16:colId xmlns:a16="http://schemas.microsoft.com/office/drawing/2014/main" val="3399515458"/>
                    </a:ext>
                  </a:extLst>
                </a:gridCol>
              </a:tblGrid>
              <a:tr h="1201825">
                <a:tc>
                  <a:txBody>
                    <a:bodyPr/>
                    <a:lstStyle/>
                    <a:p>
                      <a:pPr algn="ctr">
                        <a:lnSpc>
                          <a:spcPct val="150000"/>
                        </a:lnSpc>
                        <a:spcBef>
                          <a:spcPts val="600"/>
                        </a:spcBef>
                        <a:buNone/>
                      </a:pPr>
                      <a:r>
                        <a:rPr lang="en-US" sz="1300" dirty="0" err="1">
                          <a:effectLst/>
                        </a:rPr>
                        <a:t>Chức</a:t>
                      </a:r>
                      <a:r>
                        <a:rPr lang="en-US" sz="1300" dirty="0">
                          <a:effectLst/>
                        </a:rPr>
                        <a:t> </a:t>
                      </a:r>
                      <a:r>
                        <a:rPr lang="en-US" sz="1300" dirty="0" err="1">
                          <a:effectLst/>
                        </a:rPr>
                        <a:t>năng</a:t>
                      </a:r>
                      <a:endParaRPr lang="en-US" sz="13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Bef>
                          <a:spcPts val="600"/>
                        </a:spcBef>
                        <a:buNone/>
                      </a:pPr>
                      <a:r>
                        <a:rPr lang="en-US" sz="1300">
                          <a:effectLst/>
                        </a:rPr>
                        <a:t>Tổng số test case</a:t>
                      </a:r>
                      <a:endParaRPr lang="en-US" sz="13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Bef>
                          <a:spcPts val="600"/>
                        </a:spcBef>
                        <a:buNone/>
                      </a:pPr>
                      <a:r>
                        <a:rPr lang="en-US" sz="1300">
                          <a:effectLst/>
                        </a:rPr>
                        <a:t>Pass</a:t>
                      </a:r>
                      <a:endParaRPr lang="en-US" sz="13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Bef>
                          <a:spcPts val="600"/>
                        </a:spcBef>
                        <a:buNone/>
                      </a:pPr>
                      <a:r>
                        <a:rPr lang="en-US" sz="1300">
                          <a:effectLst/>
                        </a:rPr>
                        <a:t>Fail</a:t>
                      </a:r>
                      <a:endParaRPr lang="en-US" sz="13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Bef>
                          <a:spcPts val="600"/>
                        </a:spcBef>
                        <a:buNone/>
                      </a:pPr>
                      <a:r>
                        <a:rPr lang="en-US" sz="1300">
                          <a:effectLst/>
                        </a:rPr>
                        <a:t>N/A</a:t>
                      </a:r>
                      <a:endParaRPr lang="en-US" sz="13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437650683"/>
                  </a:ext>
                </a:extLst>
              </a:tr>
              <a:tr h="562382">
                <a:tc>
                  <a:txBody>
                    <a:bodyPr/>
                    <a:lstStyle/>
                    <a:p>
                      <a:pPr algn="just">
                        <a:lnSpc>
                          <a:spcPct val="150000"/>
                        </a:lnSpc>
                        <a:spcBef>
                          <a:spcPts val="600"/>
                        </a:spcBef>
                        <a:buNone/>
                      </a:pPr>
                      <a:r>
                        <a:rPr lang="en-US" sz="1300">
                          <a:effectLst/>
                        </a:rPr>
                        <a:t>Tìm kiếm sản phẩm</a:t>
                      </a:r>
                      <a:endParaRPr lang="en-US" sz="13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Bef>
                          <a:spcPts val="600"/>
                        </a:spcBef>
                        <a:buNone/>
                      </a:pPr>
                      <a:r>
                        <a:rPr lang="en-US" sz="1300" dirty="0">
                          <a:effectLst/>
                          <a:latin typeface="Times New Roman" panose="02020603050405020304" pitchFamily="18" charset="0"/>
                          <a:ea typeface="Calibri" panose="020F0502020204030204" pitchFamily="34" charset="0"/>
                          <a:cs typeface="Times New Roman" panose="02020603050405020304" pitchFamily="18" charset="0"/>
                        </a:rPr>
                        <a:t>11</a:t>
                      </a:r>
                    </a:p>
                  </a:txBody>
                  <a:tcPr marL="68580" marR="68580" marT="0" marB="0" anchor="ctr"/>
                </a:tc>
                <a:tc>
                  <a:txBody>
                    <a:bodyPr/>
                    <a:lstStyle/>
                    <a:p>
                      <a:pPr algn="ctr">
                        <a:lnSpc>
                          <a:spcPct val="150000"/>
                        </a:lnSpc>
                        <a:spcBef>
                          <a:spcPts val="600"/>
                        </a:spcBef>
                        <a:buNone/>
                      </a:pPr>
                      <a:r>
                        <a:rPr lang="en-US" sz="1300" dirty="0">
                          <a:effectLst/>
                          <a:latin typeface="Times New Roman" panose="02020603050405020304" pitchFamily="18" charset="0"/>
                          <a:ea typeface="Calibri" panose="020F0502020204030204" pitchFamily="34" charset="0"/>
                          <a:cs typeface="Times New Roman" panose="02020603050405020304" pitchFamily="18" charset="0"/>
                        </a:rPr>
                        <a:t>11</a:t>
                      </a:r>
                    </a:p>
                  </a:txBody>
                  <a:tcPr marL="68580" marR="68580" marT="0" marB="0" anchor="ctr"/>
                </a:tc>
                <a:tc>
                  <a:txBody>
                    <a:bodyPr/>
                    <a:lstStyle/>
                    <a:p>
                      <a:pPr algn="ctr">
                        <a:lnSpc>
                          <a:spcPct val="150000"/>
                        </a:lnSpc>
                        <a:spcBef>
                          <a:spcPts val="600"/>
                        </a:spcBef>
                        <a:buNone/>
                      </a:pPr>
                      <a:r>
                        <a:rPr lang="en-US" sz="1300">
                          <a:effectLst/>
                        </a:rPr>
                        <a:t>0</a:t>
                      </a:r>
                      <a:endParaRPr lang="en-US" sz="13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Bef>
                          <a:spcPts val="600"/>
                        </a:spcBef>
                        <a:buNone/>
                      </a:pPr>
                      <a:r>
                        <a:rPr lang="en-US" sz="1300">
                          <a:effectLst/>
                        </a:rPr>
                        <a:t>0</a:t>
                      </a:r>
                      <a:endParaRPr lang="en-US" sz="13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547695648"/>
                  </a:ext>
                </a:extLst>
              </a:tr>
              <a:tr h="562382">
                <a:tc>
                  <a:txBody>
                    <a:bodyPr/>
                    <a:lstStyle/>
                    <a:p>
                      <a:pPr algn="just">
                        <a:lnSpc>
                          <a:spcPct val="150000"/>
                        </a:lnSpc>
                        <a:spcBef>
                          <a:spcPts val="600"/>
                        </a:spcBef>
                        <a:buNone/>
                      </a:pPr>
                      <a:r>
                        <a:rPr lang="en-US" sz="1300">
                          <a:effectLst/>
                        </a:rPr>
                        <a:t>Bình luận</a:t>
                      </a:r>
                      <a:endParaRPr lang="en-US" sz="13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Bef>
                          <a:spcPts val="600"/>
                        </a:spcBef>
                        <a:buNone/>
                      </a:pPr>
                      <a:r>
                        <a:rPr lang="en-US" sz="1300">
                          <a:effectLst/>
                        </a:rPr>
                        <a:t>13</a:t>
                      </a:r>
                      <a:endParaRPr lang="en-US" sz="13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Bef>
                          <a:spcPts val="600"/>
                        </a:spcBef>
                        <a:buNone/>
                      </a:pPr>
                      <a:r>
                        <a:rPr lang="en-US" sz="1300" dirty="0">
                          <a:effectLst/>
                        </a:rPr>
                        <a:t>11</a:t>
                      </a:r>
                      <a:endParaRPr lang="en-US" sz="13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Bef>
                          <a:spcPts val="600"/>
                        </a:spcBef>
                        <a:buNone/>
                      </a:pPr>
                      <a:r>
                        <a:rPr lang="en-US" sz="1300" dirty="0">
                          <a:effectLst/>
                          <a:latin typeface="Times New Roman" panose="02020603050405020304" pitchFamily="18" charset="0"/>
                          <a:ea typeface="Calibri" panose="020F0502020204030204" pitchFamily="34" charset="0"/>
                          <a:cs typeface="Times New Roman" panose="02020603050405020304" pitchFamily="18" charset="0"/>
                        </a:rPr>
                        <a:t>2</a:t>
                      </a:r>
                    </a:p>
                  </a:txBody>
                  <a:tcPr marL="68580" marR="68580" marT="0" marB="0"/>
                </a:tc>
                <a:tc>
                  <a:txBody>
                    <a:bodyPr/>
                    <a:lstStyle/>
                    <a:p>
                      <a:pPr algn="ctr">
                        <a:lnSpc>
                          <a:spcPct val="150000"/>
                        </a:lnSpc>
                        <a:spcBef>
                          <a:spcPts val="600"/>
                        </a:spcBef>
                        <a:buNone/>
                      </a:pPr>
                      <a:r>
                        <a:rPr lang="en-US" sz="1300">
                          <a:effectLst/>
                        </a:rPr>
                        <a:t>0</a:t>
                      </a:r>
                      <a:endParaRPr lang="en-US" sz="13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090058225"/>
                  </a:ext>
                </a:extLst>
              </a:tr>
              <a:tr h="562382">
                <a:tc>
                  <a:txBody>
                    <a:bodyPr/>
                    <a:lstStyle/>
                    <a:p>
                      <a:pPr algn="just">
                        <a:lnSpc>
                          <a:spcPct val="150000"/>
                        </a:lnSpc>
                        <a:spcBef>
                          <a:spcPts val="600"/>
                        </a:spcBef>
                        <a:buNone/>
                      </a:pPr>
                      <a:r>
                        <a:rPr lang="en-US" sz="1300">
                          <a:effectLst/>
                        </a:rPr>
                        <a:t>Mua hàng</a:t>
                      </a:r>
                      <a:endParaRPr lang="en-US" sz="13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Bef>
                          <a:spcPts val="600"/>
                        </a:spcBef>
                        <a:buNone/>
                      </a:pPr>
                      <a:r>
                        <a:rPr lang="en-US" sz="1300">
                          <a:effectLst/>
                        </a:rPr>
                        <a:t>24</a:t>
                      </a:r>
                      <a:endParaRPr lang="en-US" sz="13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Bef>
                          <a:spcPts val="600"/>
                        </a:spcBef>
                        <a:buNone/>
                      </a:pPr>
                      <a:r>
                        <a:rPr lang="en-US" sz="1300">
                          <a:effectLst/>
                        </a:rPr>
                        <a:t>24</a:t>
                      </a:r>
                      <a:endParaRPr lang="en-US" sz="13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Bef>
                          <a:spcPts val="600"/>
                        </a:spcBef>
                        <a:buNone/>
                      </a:pPr>
                      <a:r>
                        <a:rPr lang="en-US" sz="1300" dirty="0">
                          <a:effectLst/>
                          <a:latin typeface="Times New Roman" panose="02020603050405020304" pitchFamily="18" charset="0"/>
                          <a:ea typeface="Calibri" panose="020F0502020204030204" pitchFamily="34" charset="0"/>
                          <a:cs typeface="Times New Roman" panose="02020603050405020304" pitchFamily="18" charset="0"/>
                        </a:rPr>
                        <a:t>0</a:t>
                      </a:r>
                    </a:p>
                  </a:txBody>
                  <a:tcPr marL="68580" marR="68580" marT="0" marB="0"/>
                </a:tc>
                <a:tc>
                  <a:txBody>
                    <a:bodyPr/>
                    <a:lstStyle/>
                    <a:p>
                      <a:pPr algn="ctr">
                        <a:lnSpc>
                          <a:spcPct val="150000"/>
                        </a:lnSpc>
                        <a:spcBef>
                          <a:spcPts val="600"/>
                        </a:spcBef>
                        <a:buNone/>
                      </a:pPr>
                      <a:r>
                        <a:rPr lang="en-US" sz="1300">
                          <a:effectLst/>
                        </a:rPr>
                        <a:t>0</a:t>
                      </a:r>
                      <a:endParaRPr lang="en-US" sz="13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582418774"/>
                  </a:ext>
                </a:extLst>
              </a:tr>
              <a:tr h="562382">
                <a:tc>
                  <a:txBody>
                    <a:bodyPr/>
                    <a:lstStyle/>
                    <a:p>
                      <a:pPr algn="just">
                        <a:lnSpc>
                          <a:spcPct val="150000"/>
                        </a:lnSpc>
                        <a:spcBef>
                          <a:spcPts val="600"/>
                        </a:spcBef>
                        <a:buNone/>
                      </a:pPr>
                      <a:r>
                        <a:rPr lang="en-US" sz="1300">
                          <a:effectLst/>
                        </a:rPr>
                        <a:t>Đặt hàng nhanh</a:t>
                      </a:r>
                      <a:endParaRPr lang="en-US" sz="13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Bef>
                          <a:spcPts val="600"/>
                        </a:spcBef>
                        <a:buNone/>
                      </a:pPr>
                      <a:r>
                        <a:rPr lang="en-US" sz="1300">
                          <a:effectLst/>
                        </a:rPr>
                        <a:t>11</a:t>
                      </a:r>
                      <a:endParaRPr lang="en-US" sz="13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Bef>
                          <a:spcPts val="600"/>
                        </a:spcBef>
                        <a:buNone/>
                      </a:pPr>
                      <a:r>
                        <a:rPr lang="en-US" sz="1300">
                          <a:effectLst/>
                        </a:rPr>
                        <a:t>11</a:t>
                      </a:r>
                      <a:endParaRPr lang="en-US" sz="13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Bef>
                          <a:spcPts val="600"/>
                        </a:spcBef>
                        <a:buNone/>
                      </a:pPr>
                      <a:r>
                        <a:rPr lang="en-US" sz="1300">
                          <a:effectLst/>
                        </a:rPr>
                        <a:t>0</a:t>
                      </a:r>
                      <a:endParaRPr lang="en-US" sz="13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Bef>
                          <a:spcPts val="600"/>
                        </a:spcBef>
                        <a:buNone/>
                      </a:pPr>
                      <a:r>
                        <a:rPr lang="en-US" sz="1300">
                          <a:effectLst/>
                        </a:rPr>
                        <a:t>0</a:t>
                      </a:r>
                      <a:endParaRPr lang="en-US" sz="13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659967122"/>
                  </a:ext>
                </a:extLst>
              </a:tr>
              <a:tr h="562382">
                <a:tc rowSpan="2">
                  <a:txBody>
                    <a:bodyPr/>
                    <a:lstStyle/>
                    <a:p>
                      <a:pPr algn="l">
                        <a:lnSpc>
                          <a:spcPct val="150000"/>
                        </a:lnSpc>
                        <a:spcBef>
                          <a:spcPts val="600"/>
                        </a:spcBef>
                        <a:buNone/>
                      </a:pPr>
                      <a:r>
                        <a:rPr lang="en-US" sz="1300">
                          <a:effectLst/>
                        </a:rPr>
                        <a:t>Tổng</a:t>
                      </a:r>
                      <a:endParaRPr lang="en-US" sz="13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Bef>
                          <a:spcPts val="600"/>
                        </a:spcBef>
                        <a:buNone/>
                      </a:pPr>
                      <a:r>
                        <a:rPr lang="en-US" sz="1300" dirty="0">
                          <a:effectLst/>
                        </a:rPr>
                        <a:t>59</a:t>
                      </a:r>
                      <a:endParaRPr lang="en-US" sz="13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Bef>
                          <a:spcPts val="600"/>
                        </a:spcBef>
                        <a:buNone/>
                      </a:pPr>
                      <a:r>
                        <a:rPr lang="en-US" sz="1300" dirty="0">
                          <a:effectLst/>
                        </a:rPr>
                        <a:t>57</a:t>
                      </a:r>
                      <a:endParaRPr lang="en-US" sz="13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Bef>
                          <a:spcPts val="600"/>
                        </a:spcBef>
                        <a:buNone/>
                      </a:pPr>
                      <a:r>
                        <a:rPr lang="en-US" sz="1300" dirty="0">
                          <a:effectLst/>
                          <a:latin typeface="Times New Roman" panose="02020603050405020304" pitchFamily="18" charset="0"/>
                          <a:ea typeface="Calibri" panose="020F0502020204030204" pitchFamily="34" charset="0"/>
                          <a:cs typeface="Times New Roman" panose="02020603050405020304" pitchFamily="18" charset="0"/>
                        </a:rPr>
                        <a:t>2</a:t>
                      </a:r>
                    </a:p>
                  </a:txBody>
                  <a:tcPr marL="68580" marR="68580" marT="0" marB="0"/>
                </a:tc>
                <a:tc>
                  <a:txBody>
                    <a:bodyPr/>
                    <a:lstStyle/>
                    <a:p>
                      <a:pPr algn="ctr">
                        <a:lnSpc>
                          <a:spcPct val="150000"/>
                        </a:lnSpc>
                        <a:spcBef>
                          <a:spcPts val="600"/>
                        </a:spcBef>
                        <a:buNone/>
                      </a:pPr>
                      <a:r>
                        <a:rPr lang="en-US" sz="1300">
                          <a:effectLst/>
                        </a:rPr>
                        <a:t>0</a:t>
                      </a:r>
                      <a:endParaRPr lang="en-US" sz="13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384243706"/>
                  </a:ext>
                </a:extLst>
              </a:tr>
              <a:tr h="562382">
                <a:tc vMerge="1">
                  <a:txBody>
                    <a:bodyPr/>
                    <a:lstStyle/>
                    <a:p>
                      <a:endParaRPr lang="en-US"/>
                    </a:p>
                  </a:txBody>
                  <a:tcPr/>
                </a:tc>
                <a:tc>
                  <a:txBody>
                    <a:bodyPr/>
                    <a:lstStyle/>
                    <a:p>
                      <a:pPr algn="ctr">
                        <a:lnSpc>
                          <a:spcPct val="150000"/>
                        </a:lnSpc>
                        <a:spcBef>
                          <a:spcPts val="600"/>
                        </a:spcBef>
                        <a:buNone/>
                      </a:pPr>
                      <a:r>
                        <a:rPr lang="en-US" sz="1300">
                          <a:effectLst/>
                        </a:rPr>
                        <a:t>100%</a:t>
                      </a:r>
                      <a:endParaRPr lang="en-US" sz="13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Bef>
                          <a:spcPts val="600"/>
                        </a:spcBef>
                        <a:buNone/>
                      </a:pPr>
                      <a:r>
                        <a:rPr lang="en-US" sz="1300" dirty="0">
                          <a:effectLst/>
                        </a:rPr>
                        <a:t>96,6%</a:t>
                      </a:r>
                      <a:endParaRPr lang="en-US" sz="13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Bef>
                          <a:spcPts val="600"/>
                        </a:spcBef>
                        <a:buNone/>
                      </a:pPr>
                      <a:r>
                        <a:rPr lang="en-US" sz="1300" dirty="0">
                          <a:effectLst/>
                          <a:latin typeface="Times New Roman" panose="02020603050405020304" pitchFamily="18" charset="0"/>
                          <a:ea typeface="Calibri" panose="020F0502020204030204" pitchFamily="34" charset="0"/>
                          <a:cs typeface="Times New Roman" panose="02020603050405020304" pitchFamily="18" charset="0"/>
                        </a:rPr>
                        <a:t>3,4%</a:t>
                      </a:r>
                    </a:p>
                  </a:txBody>
                  <a:tcPr marL="68580" marR="68580" marT="0" marB="0"/>
                </a:tc>
                <a:tc>
                  <a:txBody>
                    <a:bodyPr/>
                    <a:lstStyle/>
                    <a:p>
                      <a:pPr algn="ctr">
                        <a:lnSpc>
                          <a:spcPct val="150000"/>
                        </a:lnSpc>
                        <a:spcBef>
                          <a:spcPts val="600"/>
                        </a:spcBef>
                        <a:buNone/>
                      </a:pPr>
                      <a:r>
                        <a:rPr lang="en-US" sz="1300" dirty="0">
                          <a:effectLst/>
                        </a:rPr>
                        <a:t>0</a:t>
                      </a:r>
                      <a:endParaRPr lang="en-US" sz="13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274524526"/>
                  </a:ext>
                </a:extLst>
              </a:tr>
            </a:tbl>
          </a:graphicData>
        </a:graphic>
      </p:graphicFrame>
    </p:spTree>
    <p:extLst>
      <p:ext uri="{BB962C8B-B14F-4D97-AF65-F5344CB8AC3E}">
        <p14:creationId xmlns:p14="http://schemas.microsoft.com/office/powerpoint/2010/main" val="6854367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4">
          <a:extLst>
            <a:ext uri="{FF2B5EF4-FFF2-40B4-BE49-F238E27FC236}">
              <a16:creationId xmlns:a16="http://schemas.microsoft.com/office/drawing/2014/main" id="{669E3088-BD0B-835D-8AAB-7DA2B8247675}"/>
            </a:ext>
          </a:extLst>
        </p:cNvPr>
        <p:cNvGrpSpPr/>
        <p:nvPr/>
      </p:nvGrpSpPr>
      <p:grpSpPr>
        <a:xfrm>
          <a:off x="0" y="0"/>
          <a:ext cx="0" cy="0"/>
          <a:chOff x="0" y="0"/>
          <a:chExt cx="0" cy="0"/>
        </a:xfrm>
      </p:grpSpPr>
      <p:sp>
        <p:nvSpPr>
          <p:cNvPr id="95" name="Google Shape;95;p2">
            <a:extLst>
              <a:ext uri="{FF2B5EF4-FFF2-40B4-BE49-F238E27FC236}">
                <a16:creationId xmlns:a16="http://schemas.microsoft.com/office/drawing/2014/main" id="{EEB1B56E-0CA1-C24E-F4D2-F03E914CAF56}"/>
              </a:ext>
            </a:extLst>
          </p:cNvPr>
          <p:cNvSpPr txBox="1">
            <a:spLocks noGrp="1"/>
          </p:cNvSpPr>
          <p:nvPr>
            <p:ph type="title"/>
          </p:nvPr>
        </p:nvSpPr>
        <p:spPr>
          <a:xfrm>
            <a:off x="290146" y="0"/>
            <a:ext cx="7658100" cy="589085"/>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3200"/>
              <a:buFont typeface="Calibri"/>
              <a:buNone/>
            </a:pPr>
            <a:r>
              <a:rPr lang="en-US" sz="3200"/>
              <a:t>Nội dung</a:t>
            </a:r>
            <a:endParaRPr/>
          </a:p>
        </p:txBody>
      </p:sp>
      <p:sp>
        <p:nvSpPr>
          <p:cNvPr id="98" name="Google Shape;98;p2">
            <a:extLst>
              <a:ext uri="{FF2B5EF4-FFF2-40B4-BE49-F238E27FC236}">
                <a16:creationId xmlns:a16="http://schemas.microsoft.com/office/drawing/2014/main" id="{DE7591AA-1738-C50B-4545-60D7BEE99E49}"/>
              </a:ext>
            </a:extLst>
          </p:cNvPr>
          <p:cNvSpPr/>
          <p:nvPr/>
        </p:nvSpPr>
        <p:spPr>
          <a:xfrm>
            <a:off x="2742180" y="2358132"/>
            <a:ext cx="5424985" cy="508000"/>
          </a:xfrm>
          <a:prstGeom prst="roundRect">
            <a:avLst>
              <a:gd name="adj" fmla="val 50000"/>
            </a:avLst>
          </a:prstGeom>
          <a:noFill/>
          <a:ln w="2857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800" b="1" dirty="0" err="1">
                <a:solidFill>
                  <a:schemeClr val="bg1">
                    <a:lumMod val="85000"/>
                  </a:schemeClr>
                </a:solidFill>
              </a:rPr>
              <a:t>Phân</a:t>
            </a:r>
            <a:r>
              <a:rPr lang="en-US" sz="1800" b="1" dirty="0">
                <a:solidFill>
                  <a:schemeClr val="bg1">
                    <a:lumMod val="85000"/>
                  </a:schemeClr>
                </a:solidFill>
              </a:rPr>
              <a:t> </a:t>
            </a:r>
            <a:r>
              <a:rPr lang="en-US" sz="1800" b="1" dirty="0" err="1">
                <a:solidFill>
                  <a:schemeClr val="bg1">
                    <a:lumMod val="85000"/>
                  </a:schemeClr>
                </a:solidFill>
              </a:rPr>
              <a:t>tích</a:t>
            </a:r>
            <a:r>
              <a:rPr lang="en-US" sz="1800" b="1" dirty="0">
                <a:solidFill>
                  <a:schemeClr val="bg1">
                    <a:lumMod val="85000"/>
                  </a:schemeClr>
                </a:solidFill>
              </a:rPr>
              <a:t> </a:t>
            </a:r>
            <a:r>
              <a:rPr lang="en-US" sz="1800" b="1" dirty="0" err="1">
                <a:solidFill>
                  <a:schemeClr val="bg1">
                    <a:lumMod val="85000"/>
                  </a:schemeClr>
                </a:solidFill>
              </a:rPr>
              <a:t>yêu</a:t>
            </a:r>
            <a:r>
              <a:rPr lang="en-US" sz="1800" b="1" dirty="0">
                <a:solidFill>
                  <a:schemeClr val="bg1">
                    <a:lumMod val="85000"/>
                  </a:schemeClr>
                </a:solidFill>
              </a:rPr>
              <a:t> </a:t>
            </a:r>
            <a:r>
              <a:rPr lang="en-US" sz="1800" b="1" dirty="0" err="1">
                <a:solidFill>
                  <a:schemeClr val="bg1">
                    <a:lumMod val="85000"/>
                  </a:schemeClr>
                </a:solidFill>
              </a:rPr>
              <a:t>cầu</a:t>
            </a:r>
            <a:endParaRPr lang="vi-VN" dirty="0">
              <a:solidFill>
                <a:schemeClr val="bg1">
                  <a:lumMod val="85000"/>
                </a:schemeClr>
              </a:solidFill>
            </a:endParaRPr>
          </a:p>
        </p:txBody>
      </p:sp>
      <p:sp>
        <p:nvSpPr>
          <p:cNvPr id="99" name="Google Shape;99;p2">
            <a:extLst>
              <a:ext uri="{FF2B5EF4-FFF2-40B4-BE49-F238E27FC236}">
                <a16:creationId xmlns:a16="http://schemas.microsoft.com/office/drawing/2014/main" id="{8C68F3C9-3A6C-04D1-CB8F-1672937EB532}"/>
              </a:ext>
            </a:extLst>
          </p:cNvPr>
          <p:cNvSpPr/>
          <p:nvPr/>
        </p:nvSpPr>
        <p:spPr>
          <a:xfrm>
            <a:off x="1987550" y="1164122"/>
            <a:ext cx="5168900" cy="508000"/>
          </a:xfrm>
          <a:prstGeom prst="roundRect">
            <a:avLst>
              <a:gd name="adj" fmla="val 50000"/>
            </a:avLst>
          </a:prstGeom>
          <a:noFill/>
          <a:ln w="2857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800" b="1" dirty="0" err="1">
                <a:solidFill>
                  <a:schemeClr val="bg1">
                    <a:lumMod val="85000"/>
                  </a:schemeClr>
                </a:solidFill>
              </a:rPr>
              <a:t>Tổng</a:t>
            </a:r>
            <a:r>
              <a:rPr lang="en-US" sz="1800" b="1" dirty="0">
                <a:solidFill>
                  <a:schemeClr val="bg1">
                    <a:lumMod val="85000"/>
                  </a:schemeClr>
                </a:solidFill>
              </a:rPr>
              <a:t> </a:t>
            </a:r>
            <a:r>
              <a:rPr lang="en-US" sz="1800" b="1" dirty="0" err="1">
                <a:solidFill>
                  <a:schemeClr val="bg1">
                    <a:lumMod val="85000"/>
                  </a:schemeClr>
                </a:solidFill>
              </a:rPr>
              <a:t>quan</a:t>
            </a:r>
            <a:r>
              <a:rPr lang="en-US" sz="1800" b="1" dirty="0">
                <a:solidFill>
                  <a:schemeClr val="bg1">
                    <a:lumMod val="85000"/>
                  </a:schemeClr>
                </a:solidFill>
              </a:rPr>
              <a:t> </a:t>
            </a:r>
            <a:r>
              <a:rPr lang="en-US" sz="1800" b="1" dirty="0" err="1">
                <a:solidFill>
                  <a:schemeClr val="bg1">
                    <a:lumMod val="85000"/>
                  </a:schemeClr>
                </a:solidFill>
              </a:rPr>
              <a:t>về</a:t>
            </a:r>
            <a:r>
              <a:rPr lang="en-US" sz="1800" b="1" dirty="0">
                <a:solidFill>
                  <a:schemeClr val="bg1">
                    <a:lumMod val="85000"/>
                  </a:schemeClr>
                </a:solidFill>
              </a:rPr>
              <a:t> </a:t>
            </a:r>
            <a:r>
              <a:rPr lang="en-US" sz="1800" b="1" dirty="0" err="1">
                <a:solidFill>
                  <a:schemeClr val="bg1">
                    <a:lumMod val="85000"/>
                  </a:schemeClr>
                </a:solidFill>
              </a:rPr>
              <a:t>đề</a:t>
            </a:r>
            <a:r>
              <a:rPr lang="en-US" sz="1800" b="1" dirty="0">
                <a:solidFill>
                  <a:schemeClr val="bg1">
                    <a:lumMod val="85000"/>
                  </a:schemeClr>
                </a:solidFill>
              </a:rPr>
              <a:t> </a:t>
            </a:r>
            <a:r>
              <a:rPr lang="en-US" sz="1800" b="1" dirty="0" err="1">
                <a:solidFill>
                  <a:schemeClr val="bg1">
                    <a:lumMod val="85000"/>
                  </a:schemeClr>
                </a:solidFill>
              </a:rPr>
              <a:t>tài</a:t>
            </a:r>
            <a:endParaRPr dirty="0">
              <a:solidFill>
                <a:schemeClr val="bg1">
                  <a:lumMod val="85000"/>
                </a:schemeClr>
              </a:solidFill>
            </a:endParaRPr>
          </a:p>
        </p:txBody>
      </p:sp>
      <p:grpSp>
        <p:nvGrpSpPr>
          <p:cNvPr id="100" name="Google Shape;100;p2">
            <a:extLst>
              <a:ext uri="{FF2B5EF4-FFF2-40B4-BE49-F238E27FC236}">
                <a16:creationId xmlns:a16="http://schemas.microsoft.com/office/drawing/2014/main" id="{6EEC0393-3929-CE62-0B8B-FB79765B9089}"/>
              </a:ext>
            </a:extLst>
          </p:cNvPr>
          <p:cNvGrpSpPr/>
          <p:nvPr/>
        </p:nvGrpSpPr>
        <p:grpSpPr>
          <a:xfrm>
            <a:off x="1462085" y="1258450"/>
            <a:ext cx="381000" cy="381000"/>
            <a:chOff x="2078" y="1680"/>
            <a:chExt cx="1615" cy="1615"/>
          </a:xfrm>
        </p:grpSpPr>
        <p:sp>
          <p:nvSpPr>
            <p:cNvPr id="101" name="Google Shape;101;p2">
              <a:extLst>
                <a:ext uri="{FF2B5EF4-FFF2-40B4-BE49-F238E27FC236}">
                  <a16:creationId xmlns:a16="http://schemas.microsoft.com/office/drawing/2014/main" id="{6F979287-1BCC-CD2E-463E-1B0CD03D7BF0}"/>
                </a:ext>
              </a:extLst>
            </p:cNvPr>
            <p:cNvSpPr/>
            <p:nvPr/>
          </p:nvSpPr>
          <p:spPr>
            <a:xfrm>
              <a:off x="2078" y="1680"/>
              <a:ext cx="1615" cy="1615"/>
            </a:xfrm>
            <a:prstGeom prst="ellipse">
              <a:avLst/>
            </a:prstGeom>
            <a:gradFill>
              <a:gsLst>
                <a:gs pos="0">
                  <a:srgbClr val="B3B3B3"/>
                </a:gs>
                <a:gs pos="50000">
                  <a:srgbClr val="FFFFFF"/>
                </a:gs>
                <a:gs pos="100000">
                  <a:srgbClr val="B3B3B3"/>
                </a:gs>
              </a:gsLst>
              <a:lin ang="5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2" name="Google Shape;102;p2">
              <a:extLst>
                <a:ext uri="{FF2B5EF4-FFF2-40B4-BE49-F238E27FC236}">
                  <a16:creationId xmlns:a16="http://schemas.microsoft.com/office/drawing/2014/main" id="{B8AE174E-9E8E-A2FF-DFD1-614DEEA1A91F}"/>
                </a:ext>
              </a:extLst>
            </p:cNvPr>
            <p:cNvSpPr/>
            <p:nvPr/>
          </p:nvSpPr>
          <p:spPr>
            <a:xfrm>
              <a:off x="2170" y="1771"/>
              <a:ext cx="1430" cy="1430"/>
            </a:xfrm>
            <a:prstGeom prst="ellipse">
              <a:avLst/>
            </a:prstGeom>
            <a:gradFill>
              <a:gsLst>
                <a:gs pos="0">
                  <a:srgbClr val="CFCFCF"/>
                </a:gs>
                <a:gs pos="50000">
                  <a:srgbClr val="FFFFFF"/>
                </a:gs>
                <a:gs pos="100000">
                  <a:srgbClr val="CFCFCF"/>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3" name="Google Shape;103;p2">
              <a:extLst>
                <a:ext uri="{FF2B5EF4-FFF2-40B4-BE49-F238E27FC236}">
                  <a16:creationId xmlns:a16="http://schemas.microsoft.com/office/drawing/2014/main" id="{7B342314-C486-D6FD-4940-CC6EC43E9CDA}"/>
                </a:ext>
              </a:extLst>
            </p:cNvPr>
            <p:cNvSpPr/>
            <p:nvPr/>
          </p:nvSpPr>
          <p:spPr>
            <a:xfrm>
              <a:off x="2254" y="1856"/>
              <a:ext cx="1262" cy="1264"/>
            </a:xfrm>
            <a:prstGeom prst="ellipse">
              <a:avLst/>
            </a:prstGeom>
            <a:gradFill>
              <a:gsLst>
                <a:gs pos="0">
                  <a:srgbClr val="FFFFFF"/>
                </a:gs>
                <a:gs pos="50000">
                  <a:schemeClr val="hlink"/>
                </a:gs>
                <a:gs pos="100000">
                  <a:srgbClr val="FFFFFF"/>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4" name="Google Shape;104;p2">
              <a:extLst>
                <a:ext uri="{FF2B5EF4-FFF2-40B4-BE49-F238E27FC236}">
                  <a16:creationId xmlns:a16="http://schemas.microsoft.com/office/drawing/2014/main" id="{C1F887A7-5482-2348-E854-7005A26006DD}"/>
                </a:ext>
              </a:extLst>
            </p:cNvPr>
            <p:cNvSpPr/>
            <p:nvPr/>
          </p:nvSpPr>
          <p:spPr>
            <a:xfrm>
              <a:off x="2254" y="1856"/>
              <a:ext cx="1262" cy="1264"/>
            </a:xfrm>
            <a:prstGeom prst="ellipse">
              <a:avLst/>
            </a:prstGeom>
            <a:gradFill>
              <a:gsLst>
                <a:gs pos="0">
                  <a:srgbClr val="000000"/>
                </a:gs>
                <a:gs pos="100000">
                  <a:srgbClr val="FFCC00"/>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5" name="Google Shape;105;p2">
              <a:extLst>
                <a:ext uri="{FF2B5EF4-FFF2-40B4-BE49-F238E27FC236}">
                  <a16:creationId xmlns:a16="http://schemas.microsoft.com/office/drawing/2014/main" id="{34C3C113-B837-D096-B95A-D3A40A665D8B}"/>
                </a:ext>
              </a:extLst>
            </p:cNvPr>
            <p:cNvSpPr/>
            <p:nvPr/>
          </p:nvSpPr>
          <p:spPr>
            <a:xfrm>
              <a:off x="2337" y="1939"/>
              <a:ext cx="1096" cy="1098"/>
            </a:xfrm>
            <a:prstGeom prst="ellipse">
              <a:avLst/>
            </a:prstGeom>
            <a:gradFill>
              <a:gsLst>
                <a:gs pos="0">
                  <a:srgbClr val="034A91"/>
                </a:gs>
                <a:gs pos="50000">
                  <a:schemeClr val="hlink"/>
                </a:gs>
                <a:gs pos="100000">
                  <a:srgbClr val="034A91"/>
                </a:gs>
              </a:gsLst>
              <a:lin ang="189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6" name="Google Shape;106;p2">
              <a:extLst>
                <a:ext uri="{FF2B5EF4-FFF2-40B4-BE49-F238E27FC236}">
                  <a16:creationId xmlns:a16="http://schemas.microsoft.com/office/drawing/2014/main" id="{CE3E0F87-05F5-0B26-C13D-673461BA0DDC}"/>
                </a:ext>
              </a:extLst>
            </p:cNvPr>
            <p:cNvSpPr/>
            <p:nvPr/>
          </p:nvSpPr>
          <p:spPr>
            <a:xfrm>
              <a:off x="2337" y="1939"/>
              <a:ext cx="1096" cy="1098"/>
            </a:xfrm>
            <a:prstGeom prst="ellipse">
              <a:avLst/>
            </a:prstGeom>
            <a:gradFill>
              <a:gsLst>
                <a:gs pos="0">
                  <a:srgbClr val="FFCC00"/>
                </a:gs>
                <a:gs pos="100000">
                  <a:srgbClr val="B79200"/>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107" name="Google Shape;107;p2">
            <a:extLst>
              <a:ext uri="{FF2B5EF4-FFF2-40B4-BE49-F238E27FC236}">
                <a16:creationId xmlns:a16="http://schemas.microsoft.com/office/drawing/2014/main" id="{CEB232F6-4275-3D34-4311-67831C1E1FC1}"/>
              </a:ext>
            </a:extLst>
          </p:cNvPr>
          <p:cNvGrpSpPr/>
          <p:nvPr/>
        </p:nvGrpSpPr>
        <p:grpSpPr>
          <a:xfrm>
            <a:off x="2268817" y="2454610"/>
            <a:ext cx="381000" cy="381000"/>
            <a:chOff x="2078" y="1680"/>
            <a:chExt cx="1615" cy="1615"/>
          </a:xfrm>
        </p:grpSpPr>
        <p:sp>
          <p:nvSpPr>
            <p:cNvPr id="108" name="Google Shape;108;p2">
              <a:extLst>
                <a:ext uri="{FF2B5EF4-FFF2-40B4-BE49-F238E27FC236}">
                  <a16:creationId xmlns:a16="http://schemas.microsoft.com/office/drawing/2014/main" id="{6318F28F-A948-6E0B-EA43-800065961CC6}"/>
                </a:ext>
              </a:extLst>
            </p:cNvPr>
            <p:cNvSpPr/>
            <p:nvPr/>
          </p:nvSpPr>
          <p:spPr>
            <a:xfrm>
              <a:off x="2078" y="1680"/>
              <a:ext cx="1615" cy="1615"/>
            </a:xfrm>
            <a:prstGeom prst="ellipse">
              <a:avLst/>
            </a:prstGeom>
            <a:gradFill>
              <a:gsLst>
                <a:gs pos="0">
                  <a:srgbClr val="B3B3B3"/>
                </a:gs>
                <a:gs pos="50000">
                  <a:srgbClr val="FFFFFF"/>
                </a:gs>
                <a:gs pos="100000">
                  <a:srgbClr val="B3B3B3"/>
                </a:gs>
              </a:gsLst>
              <a:lin ang="5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9" name="Google Shape;109;p2">
              <a:extLst>
                <a:ext uri="{FF2B5EF4-FFF2-40B4-BE49-F238E27FC236}">
                  <a16:creationId xmlns:a16="http://schemas.microsoft.com/office/drawing/2014/main" id="{344BF03E-8169-D602-0539-149147538B0E}"/>
                </a:ext>
              </a:extLst>
            </p:cNvPr>
            <p:cNvSpPr/>
            <p:nvPr/>
          </p:nvSpPr>
          <p:spPr>
            <a:xfrm>
              <a:off x="2170" y="1771"/>
              <a:ext cx="1430" cy="1430"/>
            </a:xfrm>
            <a:prstGeom prst="ellipse">
              <a:avLst/>
            </a:prstGeom>
            <a:gradFill>
              <a:gsLst>
                <a:gs pos="0">
                  <a:srgbClr val="CFCFCF"/>
                </a:gs>
                <a:gs pos="50000">
                  <a:srgbClr val="FFFFFF"/>
                </a:gs>
                <a:gs pos="100000">
                  <a:srgbClr val="CFCFCF"/>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0" name="Google Shape;110;p2">
              <a:extLst>
                <a:ext uri="{FF2B5EF4-FFF2-40B4-BE49-F238E27FC236}">
                  <a16:creationId xmlns:a16="http://schemas.microsoft.com/office/drawing/2014/main" id="{D0D63D7F-F809-B02C-FA2D-91B261864FC2}"/>
                </a:ext>
              </a:extLst>
            </p:cNvPr>
            <p:cNvSpPr/>
            <p:nvPr/>
          </p:nvSpPr>
          <p:spPr>
            <a:xfrm>
              <a:off x="2254" y="1856"/>
              <a:ext cx="1262" cy="1264"/>
            </a:xfrm>
            <a:prstGeom prst="ellipse">
              <a:avLst/>
            </a:prstGeom>
            <a:gradFill>
              <a:gsLst>
                <a:gs pos="0">
                  <a:srgbClr val="FFFFFF"/>
                </a:gs>
                <a:gs pos="50000">
                  <a:schemeClr val="hlink"/>
                </a:gs>
                <a:gs pos="100000">
                  <a:srgbClr val="FFFFFF"/>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1" name="Google Shape;111;p2">
              <a:extLst>
                <a:ext uri="{FF2B5EF4-FFF2-40B4-BE49-F238E27FC236}">
                  <a16:creationId xmlns:a16="http://schemas.microsoft.com/office/drawing/2014/main" id="{44C5A982-B7A4-0379-7583-E52961B668E9}"/>
                </a:ext>
              </a:extLst>
            </p:cNvPr>
            <p:cNvSpPr/>
            <p:nvPr/>
          </p:nvSpPr>
          <p:spPr>
            <a:xfrm>
              <a:off x="2254" y="1856"/>
              <a:ext cx="1262" cy="1264"/>
            </a:xfrm>
            <a:prstGeom prst="ellipse">
              <a:avLst/>
            </a:prstGeom>
            <a:gradFill>
              <a:gsLst>
                <a:gs pos="0">
                  <a:srgbClr val="000000"/>
                </a:gs>
                <a:gs pos="100000">
                  <a:srgbClr val="48BE67"/>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2" name="Google Shape;112;p2">
              <a:extLst>
                <a:ext uri="{FF2B5EF4-FFF2-40B4-BE49-F238E27FC236}">
                  <a16:creationId xmlns:a16="http://schemas.microsoft.com/office/drawing/2014/main" id="{7AFAA4DC-3435-CF47-4F62-8059BB3A79CE}"/>
                </a:ext>
              </a:extLst>
            </p:cNvPr>
            <p:cNvSpPr/>
            <p:nvPr/>
          </p:nvSpPr>
          <p:spPr>
            <a:xfrm>
              <a:off x="2337" y="1939"/>
              <a:ext cx="1096" cy="1098"/>
            </a:xfrm>
            <a:prstGeom prst="ellipse">
              <a:avLst/>
            </a:prstGeom>
            <a:gradFill>
              <a:gsLst>
                <a:gs pos="0">
                  <a:srgbClr val="034A91"/>
                </a:gs>
                <a:gs pos="50000">
                  <a:schemeClr val="hlink"/>
                </a:gs>
                <a:gs pos="100000">
                  <a:srgbClr val="034A91"/>
                </a:gs>
              </a:gsLst>
              <a:lin ang="189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3" name="Google Shape;113;p2">
              <a:extLst>
                <a:ext uri="{FF2B5EF4-FFF2-40B4-BE49-F238E27FC236}">
                  <a16:creationId xmlns:a16="http://schemas.microsoft.com/office/drawing/2014/main" id="{65DB4A3A-DACA-EA47-85FA-C2543FD3B2B5}"/>
                </a:ext>
              </a:extLst>
            </p:cNvPr>
            <p:cNvSpPr/>
            <p:nvPr/>
          </p:nvSpPr>
          <p:spPr>
            <a:xfrm>
              <a:off x="2337" y="1939"/>
              <a:ext cx="1096" cy="1098"/>
            </a:xfrm>
            <a:prstGeom prst="ellipse">
              <a:avLst/>
            </a:prstGeom>
            <a:gradFill>
              <a:gsLst>
                <a:gs pos="0">
                  <a:srgbClr val="48BE67"/>
                </a:gs>
                <a:gs pos="100000">
                  <a:srgbClr val="33884A"/>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128" name="Google Shape;128;p2">
            <a:extLst>
              <a:ext uri="{FF2B5EF4-FFF2-40B4-BE49-F238E27FC236}">
                <a16:creationId xmlns:a16="http://schemas.microsoft.com/office/drawing/2014/main" id="{7630E617-461E-DB01-E529-CD62A62D0E1D}"/>
              </a:ext>
            </a:extLst>
          </p:cNvPr>
          <p:cNvSpPr/>
          <p:nvPr/>
        </p:nvSpPr>
        <p:spPr>
          <a:xfrm>
            <a:off x="2823719" y="3795345"/>
            <a:ext cx="5343421" cy="529445"/>
          </a:xfrm>
          <a:prstGeom prst="roundRect">
            <a:avLst>
              <a:gd name="adj" fmla="val 50000"/>
            </a:avLst>
          </a:prstGeom>
          <a:noFill/>
          <a:ln w="2857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800" b="1" dirty="0" err="1">
                <a:solidFill>
                  <a:schemeClr val="bg1">
                    <a:lumMod val="85000"/>
                  </a:schemeClr>
                </a:solidFill>
              </a:rPr>
              <a:t>Thực</a:t>
            </a:r>
            <a:r>
              <a:rPr lang="en-US" sz="1800" b="1" dirty="0">
                <a:solidFill>
                  <a:schemeClr val="bg1">
                    <a:lumMod val="85000"/>
                  </a:schemeClr>
                </a:solidFill>
              </a:rPr>
              <a:t> </a:t>
            </a:r>
            <a:r>
              <a:rPr lang="en-US" sz="1800" b="1" dirty="0" err="1">
                <a:solidFill>
                  <a:schemeClr val="bg1">
                    <a:lumMod val="85000"/>
                  </a:schemeClr>
                </a:solidFill>
              </a:rPr>
              <a:t>thi</a:t>
            </a:r>
            <a:r>
              <a:rPr lang="en-US" sz="1800" b="1" dirty="0">
                <a:solidFill>
                  <a:schemeClr val="bg1">
                    <a:lumMod val="85000"/>
                  </a:schemeClr>
                </a:solidFill>
              </a:rPr>
              <a:t> framework</a:t>
            </a:r>
            <a:endParaRPr lang="en-US" dirty="0">
              <a:solidFill>
                <a:schemeClr val="bg1">
                  <a:lumMod val="85000"/>
                </a:schemeClr>
              </a:solidFill>
            </a:endParaRPr>
          </a:p>
        </p:txBody>
      </p:sp>
      <p:grpSp>
        <p:nvGrpSpPr>
          <p:cNvPr id="129" name="Google Shape;129;p2">
            <a:extLst>
              <a:ext uri="{FF2B5EF4-FFF2-40B4-BE49-F238E27FC236}">
                <a16:creationId xmlns:a16="http://schemas.microsoft.com/office/drawing/2014/main" id="{60DFE7B4-BDDB-AAF3-A0EA-636FF1161DE2}"/>
              </a:ext>
            </a:extLst>
          </p:cNvPr>
          <p:cNvGrpSpPr/>
          <p:nvPr/>
        </p:nvGrpSpPr>
        <p:grpSpPr>
          <a:xfrm>
            <a:off x="2402936" y="3873408"/>
            <a:ext cx="381000" cy="381000"/>
            <a:chOff x="2078" y="1680"/>
            <a:chExt cx="1615" cy="1615"/>
          </a:xfrm>
        </p:grpSpPr>
        <p:sp>
          <p:nvSpPr>
            <p:cNvPr id="130" name="Google Shape;130;p2">
              <a:extLst>
                <a:ext uri="{FF2B5EF4-FFF2-40B4-BE49-F238E27FC236}">
                  <a16:creationId xmlns:a16="http://schemas.microsoft.com/office/drawing/2014/main" id="{7FF48619-FD24-A166-F9E1-86031013CBEB}"/>
                </a:ext>
              </a:extLst>
            </p:cNvPr>
            <p:cNvSpPr/>
            <p:nvPr/>
          </p:nvSpPr>
          <p:spPr>
            <a:xfrm>
              <a:off x="2078" y="1680"/>
              <a:ext cx="1615" cy="1615"/>
            </a:xfrm>
            <a:prstGeom prst="ellipse">
              <a:avLst/>
            </a:prstGeom>
            <a:gradFill>
              <a:gsLst>
                <a:gs pos="0">
                  <a:srgbClr val="B3B3B3"/>
                </a:gs>
                <a:gs pos="50000">
                  <a:srgbClr val="FFFFFF"/>
                </a:gs>
                <a:gs pos="100000">
                  <a:srgbClr val="B3B3B3"/>
                </a:gs>
              </a:gsLst>
              <a:lin ang="5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1" name="Google Shape;131;p2">
              <a:extLst>
                <a:ext uri="{FF2B5EF4-FFF2-40B4-BE49-F238E27FC236}">
                  <a16:creationId xmlns:a16="http://schemas.microsoft.com/office/drawing/2014/main" id="{0D64038F-6588-F30B-6781-D0A4DE647807}"/>
                </a:ext>
              </a:extLst>
            </p:cNvPr>
            <p:cNvSpPr/>
            <p:nvPr/>
          </p:nvSpPr>
          <p:spPr>
            <a:xfrm>
              <a:off x="2170" y="1771"/>
              <a:ext cx="1430" cy="1430"/>
            </a:xfrm>
            <a:prstGeom prst="ellipse">
              <a:avLst/>
            </a:prstGeom>
            <a:gradFill>
              <a:gsLst>
                <a:gs pos="0">
                  <a:srgbClr val="CFCFCF"/>
                </a:gs>
                <a:gs pos="50000">
                  <a:srgbClr val="FFFFFF"/>
                </a:gs>
                <a:gs pos="100000">
                  <a:srgbClr val="CFCFCF"/>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2" name="Google Shape;132;p2">
              <a:extLst>
                <a:ext uri="{FF2B5EF4-FFF2-40B4-BE49-F238E27FC236}">
                  <a16:creationId xmlns:a16="http://schemas.microsoft.com/office/drawing/2014/main" id="{7B28131A-C4D9-C62C-F1B7-B741E396187D}"/>
                </a:ext>
              </a:extLst>
            </p:cNvPr>
            <p:cNvSpPr/>
            <p:nvPr/>
          </p:nvSpPr>
          <p:spPr>
            <a:xfrm>
              <a:off x="2254" y="1856"/>
              <a:ext cx="1262" cy="1264"/>
            </a:xfrm>
            <a:prstGeom prst="ellipse">
              <a:avLst/>
            </a:prstGeom>
            <a:gradFill>
              <a:gsLst>
                <a:gs pos="0">
                  <a:srgbClr val="FFFFFF"/>
                </a:gs>
                <a:gs pos="50000">
                  <a:schemeClr val="hlink"/>
                </a:gs>
                <a:gs pos="100000">
                  <a:srgbClr val="FFFFFF"/>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3" name="Google Shape;133;p2">
              <a:extLst>
                <a:ext uri="{FF2B5EF4-FFF2-40B4-BE49-F238E27FC236}">
                  <a16:creationId xmlns:a16="http://schemas.microsoft.com/office/drawing/2014/main" id="{F3688C0A-73CC-0274-F842-F47EFDFE3F69}"/>
                </a:ext>
              </a:extLst>
            </p:cNvPr>
            <p:cNvSpPr/>
            <p:nvPr/>
          </p:nvSpPr>
          <p:spPr>
            <a:xfrm>
              <a:off x="2254" y="1856"/>
              <a:ext cx="1262" cy="1264"/>
            </a:xfrm>
            <a:prstGeom prst="ellipse">
              <a:avLst/>
            </a:prstGeom>
            <a:gradFill>
              <a:gsLst>
                <a:gs pos="0">
                  <a:srgbClr val="000000"/>
                </a:gs>
                <a:gs pos="100000">
                  <a:srgbClr val="8D67E1"/>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4" name="Google Shape;134;p2">
              <a:extLst>
                <a:ext uri="{FF2B5EF4-FFF2-40B4-BE49-F238E27FC236}">
                  <a16:creationId xmlns:a16="http://schemas.microsoft.com/office/drawing/2014/main" id="{C297FB57-BF72-9D4A-4A3B-784C9FCCCD21}"/>
                </a:ext>
              </a:extLst>
            </p:cNvPr>
            <p:cNvSpPr/>
            <p:nvPr/>
          </p:nvSpPr>
          <p:spPr>
            <a:xfrm>
              <a:off x="2337" y="1939"/>
              <a:ext cx="1096" cy="1098"/>
            </a:xfrm>
            <a:prstGeom prst="ellipse">
              <a:avLst/>
            </a:prstGeom>
            <a:gradFill>
              <a:gsLst>
                <a:gs pos="0">
                  <a:srgbClr val="034A91"/>
                </a:gs>
                <a:gs pos="50000">
                  <a:schemeClr val="hlink"/>
                </a:gs>
                <a:gs pos="100000">
                  <a:srgbClr val="034A91"/>
                </a:gs>
              </a:gsLst>
              <a:lin ang="189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5" name="Google Shape;135;p2">
              <a:extLst>
                <a:ext uri="{FF2B5EF4-FFF2-40B4-BE49-F238E27FC236}">
                  <a16:creationId xmlns:a16="http://schemas.microsoft.com/office/drawing/2014/main" id="{2D5BEA18-0E5F-8465-B674-362DE6D0BD5D}"/>
                </a:ext>
              </a:extLst>
            </p:cNvPr>
            <p:cNvSpPr/>
            <p:nvPr/>
          </p:nvSpPr>
          <p:spPr>
            <a:xfrm>
              <a:off x="2337" y="1939"/>
              <a:ext cx="1096" cy="1098"/>
            </a:xfrm>
            <a:prstGeom prst="ellipse">
              <a:avLst/>
            </a:prstGeom>
            <a:gradFill>
              <a:gsLst>
                <a:gs pos="0">
                  <a:srgbClr val="8D67E1"/>
                </a:gs>
                <a:gs pos="100000">
                  <a:srgbClr val="654AA2"/>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136" name="Google Shape;136;p2">
            <a:extLst>
              <a:ext uri="{FF2B5EF4-FFF2-40B4-BE49-F238E27FC236}">
                <a16:creationId xmlns:a16="http://schemas.microsoft.com/office/drawing/2014/main" id="{D03281DF-5C91-DAEE-0AC9-D20A6C572655}"/>
              </a:ext>
            </a:extLst>
          </p:cNvPr>
          <p:cNvSpPr/>
          <p:nvPr/>
        </p:nvSpPr>
        <p:spPr>
          <a:xfrm rot="5400000">
            <a:off x="-2403921" y="1239529"/>
            <a:ext cx="4824413" cy="4770438"/>
          </a:xfrm>
          <a:custGeom>
            <a:avLst/>
            <a:gdLst/>
            <a:ahLst/>
            <a:cxnLst/>
            <a:rect l="l" t="t" r="r" b="b"/>
            <a:pathLst>
              <a:path w="21600" h="21600" extrusionOk="0">
                <a:moveTo>
                  <a:pt x="323" y="10641"/>
                </a:moveTo>
                <a:cubicBezTo>
                  <a:pt x="410" y="4916"/>
                  <a:pt x="5075" y="321"/>
                  <a:pt x="10800" y="322"/>
                </a:cubicBezTo>
                <a:cubicBezTo>
                  <a:pt x="16524" y="322"/>
                  <a:pt x="21189" y="4916"/>
                  <a:pt x="21276" y="10641"/>
                </a:cubicBezTo>
                <a:lnTo>
                  <a:pt x="21598" y="10636"/>
                </a:lnTo>
                <a:cubicBezTo>
                  <a:pt x="21509" y="4736"/>
                  <a:pt x="16700" y="-1"/>
                  <a:pt x="10799" y="0"/>
                </a:cubicBezTo>
                <a:cubicBezTo>
                  <a:pt x="4899" y="0"/>
                  <a:pt x="90" y="4736"/>
                  <a:pt x="1" y="10636"/>
                </a:cubicBezTo>
                <a:close/>
              </a:path>
            </a:pathLst>
          </a:custGeom>
          <a:gradFill>
            <a:gsLst>
              <a:gs pos="0">
                <a:srgbClr val="F4F4F4"/>
              </a:gs>
              <a:gs pos="50000">
                <a:schemeClr val="lt2"/>
              </a:gs>
              <a:gs pos="100000">
                <a:srgbClr val="F4F4F4"/>
              </a:gs>
            </a:gsLst>
            <a:lin ang="0" scaled="0"/>
          </a:gradFill>
          <a:ln w="9525" cap="flat" cmpd="sng">
            <a:solidFill>
              <a:srgbClr val="B3ABE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7" name="Google Shape;137;p2">
            <a:extLst>
              <a:ext uri="{FF2B5EF4-FFF2-40B4-BE49-F238E27FC236}">
                <a16:creationId xmlns:a16="http://schemas.microsoft.com/office/drawing/2014/main" id="{80BAAA82-0E1E-086F-46B1-BCC1D4E9FED5}"/>
              </a:ext>
            </a:extLst>
          </p:cNvPr>
          <p:cNvSpPr/>
          <p:nvPr/>
        </p:nvSpPr>
        <p:spPr>
          <a:xfrm rot="5400000" flipH="1">
            <a:off x="-1998313" y="1675297"/>
            <a:ext cx="4032250" cy="3929063"/>
          </a:xfrm>
          <a:custGeom>
            <a:avLst/>
            <a:gdLst/>
            <a:ahLst/>
            <a:cxnLst/>
            <a:rect l="l" t="t" r="r" b="b"/>
            <a:pathLst>
              <a:path w="21600" h="21600" extrusionOk="0">
                <a:moveTo>
                  <a:pt x="10744" y="10800"/>
                </a:moveTo>
                <a:cubicBezTo>
                  <a:pt x="10744" y="10769"/>
                  <a:pt x="10769" y="10744"/>
                  <a:pt x="10800" y="10744"/>
                </a:cubicBezTo>
                <a:cubicBezTo>
                  <a:pt x="10830" y="10743"/>
                  <a:pt x="10855" y="10769"/>
                  <a:pt x="10856" y="10799"/>
                </a:cubicBezTo>
                <a:lnTo>
                  <a:pt x="21600" y="10800"/>
                </a:lnTo>
                <a:cubicBezTo>
                  <a:pt x="21600" y="4835"/>
                  <a:pt x="16764" y="0"/>
                  <a:pt x="10800" y="0"/>
                </a:cubicBezTo>
                <a:cubicBezTo>
                  <a:pt x="4835" y="0"/>
                  <a:pt x="0" y="4835"/>
                  <a:pt x="0" y="10800"/>
                </a:cubicBezTo>
                <a:close/>
              </a:path>
            </a:pathLst>
          </a:custGeom>
          <a:solidFill>
            <a:srgbClr val="C1DB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9" name="Google Shape;139;p2">
            <a:extLst>
              <a:ext uri="{FF2B5EF4-FFF2-40B4-BE49-F238E27FC236}">
                <a16:creationId xmlns:a16="http://schemas.microsoft.com/office/drawing/2014/main" id="{9C152981-87F2-CA1F-8CDF-E7D6C5151ECC}"/>
              </a:ext>
            </a:extLst>
          </p:cNvPr>
          <p:cNvSpPr/>
          <p:nvPr/>
        </p:nvSpPr>
        <p:spPr>
          <a:xfrm>
            <a:off x="2310338" y="5230563"/>
            <a:ext cx="5168900" cy="508000"/>
          </a:xfrm>
          <a:prstGeom prst="roundRect">
            <a:avLst>
              <a:gd name="adj" fmla="val 50000"/>
            </a:avLst>
          </a:prstGeom>
          <a:noFill/>
          <a:ln w="2857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800" b="1" dirty="0">
                <a:solidFill>
                  <a:schemeClr val="tx1"/>
                </a:solidFill>
                <a:latin typeface="Arial"/>
                <a:ea typeface="Arial"/>
                <a:cs typeface="Arial"/>
                <a:sym typeface="Arial"/>
              </a:rPr>
              <a:t>Demo</a:t>
            </a:r>
            <a:endParaRPr sz="1800" b="1" dirty="0">
              <a:solidFill>
                <a:schemeClr val="tx1"/>
              </a:solidFill>
              <a:latin typeface="Arial"/>
              <a:ea typeface="Arial"/>
              <a:cs typeface="Arial"/>
              <a:sym typeface="Arial"/>
            </a:endParaRPr>
          </a:p>
        </p:txBody>
      </p:sp>
      <p:grpSp>
        <p:nvGrpSpPr>
          <p:cNvPr id="140" name="Google Shape;140;p2">
            <a:extLst>
              <a:ext uri="{FF2B5EF4-FFF2-40B4-BE49-F238E27FC236}">
                <a16:creationId xmlns:a16="http://schemas.microsoft.com/office/drawing/2014/main" id="{21DAE838-98C4-20F3-55AB-5A9B2CCB4E18}"/>
              </a:ext>
            </a:extLst>
          </p:cNvPr>
          <p:cNvGrpSpPr/>
          <p:nvPr/>
        </p:nvGrpSpPr>
        <p:grpSpPr>
          <a:xfrm>
            <a:off x="1817252" y="5238327"/>
            <a:ext cx="381000" cy="381000"/>
            <a:chOff x="2078" y="1680"/>
            <a:chExt cx="1615" cy="1615"/>
          </a:xfrm>
        </p:grpSpPr>
        <p:sp>
          <p:nvSpPr>
            <p:cNvPr id="141" name="Google Shape;141;p2">
              <a:extLst>
                <a:ext uri="{FF2B5EF4-FFF2-40B4-BE49-F238E27FC236}">
                  <a16:creationId xmlns:a16="http://schemas.microsoft.com/office/drawing/2014/main" id="{AC60AD1D-14BB-C4C8-912E-0E13DC7B43DD}"/>
                </a:ext>
              </a:extLst>
            </p:cNvPr>
            <p:cNvSpPr/>
            <p:nvPr/>
          </p:nvSpPr>
          <p:spPr>
            <a:xfrm>
              <a:off x="2078" y="1680"/>
              <a:ext cx="1615" cy="1615"/>
            </a:xfrm>
            <a:prstGeom prst="ellipse">
              <a:avLst/>
            </a:prstGeom>
            <a:gradFill>
              <a:gsLst>
                <a:gs pos="0">
                  <a:srgbClr val="B3B3B3"/>
                </a:gs>
                <a:gs pos="50000">
                  <a:srgbClr val="FFFFFF"/>
                </a:gs>
                <a:gs pos="100000">
                  <a:srgbClr val="B3B3B3"/>
                </a:gs>
              </a:gsLst>
              <a:lin ang="5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2" name="Google Shape;142;p2">
              <a:extLst>
                <a:ext uri="{FF2B5EF4-FFF2-40B4-BE49-F238E27FC236}">
                  <a16:creationId xmlns:a16="http://schemas.microsoft.com/office/drawing/2014/main" id="{3BFCCBC7-5F4E-16B1-F3F6-AE570B203691}"/>
                </a:ext>
              </a:extLst>
            </p:cNvPr>
            <p:cNvSpPr/>
            <p:nvPr/>
          </p:nvSpPr>
          <p:spPr>
            <a:xfrm>
              <a:off x="2170" y="1771"/>
              <a:ext cx="1430" cy="1430"/>
            </a:xfrm>
            <a:prstGeom prst="ellipse">
              <a:avLst/>
            </a:prstGeom>
            <a:gradFill>
              <a:gsLst>
                <a:gs pos="0">
                  <a:srgbClr val="CFCFCF"/>
                </a:gs>
                <a:gs pos="50000">
                  <a:srgbClr val="FFFFFF"/>
                </a:gs>
                <a:gs pos="100000">
                  <a:srgbClr val="CFCFCF"/>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3" name="Google Shape;143;p2">
              <a:extLst>
                <a:ext uri="{FF2B5EF4-FFF2-40B4-BE49-F238E27FC236}">
                  <a16:creationId xmlns:a16="http://schemas.microsoft.com/office/drawing/2014/main" id="{1631955B-C167-D15F-FACF-7AD6E0860A78}"/>
                </a:ext>
              </a:extLst>
            </p:cNvPr>
            <p:cNvSpPr/>
            <p:nvPr/>
          </p:nvSpPr>
          <p:spPr>
            <a:xfrm>
              <a:off x="2254" y="1856"/>
              <a:ext cx="1262" cy="1264"/>
            </a:xfrm>
            <a:prstGeom prst="ellipse">
              <a:avLst/>
            </a:prstGeom>
            <a:gradFill>
              <a:gsLst>
                <a:gs pos="0">
                  <a:srgbClr val="FFFFFF"/>
                </a:gs>
                <a:gs pos="50000">
                  <a:schemeClr val="hlink"/>
                </a:gs>
                <a:gs pos="100000">
                  <a:srgbClr val="FFFFFF"/>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4" name="Google Shape;144;p2">
              <a:extLst>
                <a:ext uri="{FF2B5EF4-FFF2-40B4-BE49-F238E27FC236}">
                  <a16:creationId xmlns:a16="http://schemas.microsoft.com/office/drawing/2014/main" id="{DF791D0D-E9BE-86A8-F950-D9687357F419}"/>
                </a:ext>
              </a:extLst>
            </p:cNvPr>
            <p:cNvSpPr/>
            <p:nvPr/>
          </p:nvSpPr>
          <p:spPr>
            <a:xfrm>
              <a:off x="2254" y="1856"/>
              <a:ext cx="1262" cy="1264"/>
            </a:xfrm>
            <a:prstGeom prst="ellipse">
              <a:avLst/>
            </a:prstGeom>
            <a:gradFill>
              <a:gsLst>
                <a:gs pos="0">
                  <a:srgbClr val="000000"/>
                </a:gs>
                <a:gs pos="100000">
                  <a:srgbClr val="FFCC00"/>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5" name="Google Shape;145;p2">
              <a:extLst>
                <a:ext uri="{FF2B5EF4-FFF2-40B4-BE49-F238E27FC236}">
                  <a16:creationId xmlns:a16="http://schemas.microsoft.com/office/drawing/2014/main" id="{B4CE1CDD-6EA7-37B8-D372-1D61F14332EA}"/>
                </a:ext>
              </a:extLst>
            </p:cNvPr>
            <p:cNvSpPr/>
            <p:nvPr/>
          </p:nvSpPr>
          <p:spPr>
            <a:xfrm>
              <a:off x="2337" y="1939"/>
              <a:ext cx="1096" cy="1098"/>
            </a:xfrm>
            <a:prstGeom prst="ellipse">
              <a:avLst/>
            </a:prstGeom>
            <a:gradFill>
              <a:gsLst>
                <a:gs pos="0">
                  <a:srgbClr val="034A91"/>
                </a:gs>
                <a:gs pos="50000">
                  <a:schemeClr val="hlink"/>
                </a:gs>
                <a:gs pos="100000">
                  <a:srgbClr val="034A91"/>
                </a:gs>
              </a:gsLst>
              <a:lin ang="189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6" name="Google Shape;146;p2">
              <a:extLst>
                <a:ext uri="{FF2B5EF4-FFF2-40B4-BE49-F238E27FC236}">
                  <a16:creationId xmlns:a16="http://schemas.microsoft.com/office/drawing/2014/main" id="{5791ADBE-042A-122C-5800-F445601D0EF6}"/>
                </a:ext>
              </a:extLst>
            </p:cNvPr>
            <p:cNvSpPr/>
            <p:nvPr/>
          </p:nvSpPr>
          <p:spPr>
            <a:xfrm>
              <a:off x="2337" y="1939"/>
              <a:ext cx="1096" cy="1098"/>
            </a:xfrm>
            <a:prstGeom prst="ellipse">
              <a:avLst/>
            </a:prstGeom>
            <a:gradFill>
              <a:gsLst>
                <a:gs pos="0">
                  <a:srgbClr val="FFCC00"/>
                </a:gs>
                <a:gs pos="100000">
                  <a:srgbClr val="B79200"/>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Tree>
    <p:extLst>
      <p:ext uri="{BB962C8B-B14F-4D97-AF65-F5344CB8AC3E}">
        <p14:creationId xmlns:p14="http://schemas.microsoft.com/office/powerpoint/2010/main" val="35029318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894BA6-F654-42CC-AC28-9491DF8DDCC9}"/>
              </a:ext>
            </a:extLst>
          </p:cNvPr>
          <p:cNvSpPr>
            <a:spLocks noGrp="1"/>
          </p:cNvSpPr>
          <p:nvPr>
            <p:ph type="title"/>
          </p:nvPr>
        </p:nvSpPr>
        <p:spPr/>
        <p:txBody>
          <a:bodyPr/>
          <a:lstStyle/>
          <a:p>
            <a:r>
              <a:rPr lang="en-US" dirty="0"/>
              <a:t>Demo</a:t>
            </a:r>
          </a:p>
        </p:txBody>
      </p:sp>
      <p:sp>
        <p:nvSpPr>
          <p:cNvPr id="3" name="Text Placeholder 2">
            <a:extLst>
              <a:ext uri="{FF2B5EF4-FFF2-40B4-BE49-F238E27FC236}">
                <a16:creationId xmlns:a16="http://schemas.microsoft.com/office/drawing/2014/main" id="{1973B7D0-5DD2-4349-B091-1CFECD1AE2A2}"/>
              </a:ext>
            </a:extLst>
          </p:cNvPr>
          <p:cNvSpPr>
            <a:spLocks noGrp="1"/>
          </p:cNvSpPr>
          <p:nvPr>
            <p:ph type="body" idx="1"/>
          </p:nvPr>
        </p:nvSpPr>
        <p:spPr/>
        <p:txBody>
          <a:bodyPr>
            <a:normAutofit/>
          </a:bodyPr>
          <a:lstStyle/>
          <a:p>
            <a:pPr marL="114300" indent="0">
              <a:buNone/>
            </a:pPr>
            <a:endParaRPr lang="en-US" sz="2400" dirty="0"/>
          </a:p>
          <a:p>
            <a:pPr marL="114300" indent="0">
              <a:buNone/>
            </a:pPr>
            <a:endParaRPr lang="en-US" sz="2400" dirty="0"/>
          </a:p>
        </p:txBody>
      </p:sp>
      <p:pic>
        <p:nvPicPr>
          <p:cNvPr id="8194" name="Picture 2" descr="Sửng sốt với sự thật về lập trình viên học ngành gì?">
            <a:extLst>
              <a:ext uri="{FF2B5EF4-FFF2-40B4-BE49-F238E27FC236}">
                <a16:creationId xmlns:a16="http://schemas.microsoft.com/office/drawing/2014/main" id="{BE3EAB68-8D6D-1855-02F4-1DC7856F87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7250" y="1190625"/>
            <a:ext cx="7429500" cy="4476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96525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BE36DD-83C8-4551-B0FD-B45F4E47ABE2}"/>
              </a:ext>
            </a:extLst>
          </p:cNvPr>
          <p:cNvSpPr>
            <a:spLocks noGrp="1"/>
          </p:cNvSpPr>
          <p:nvPr>
            <p:ph type="title"/>
          </p:nvPr>
        </p:nvSpPr>
        <p:spPr/>
        <p:txBody>
          <a:bodyPr/>
          <a:lstStyle/>
          <a:p>
            <a:r>
              <a:rPr lang="en-US" dirty="0" err="1"/>
              <a:t>Kết</a:t>
            </a:r>
            <a:r>
              <a:rPr lang="en-US" dirty="0"/>
              <a:t> </a:t>
            </a:r>
            <a:r>
              <a:rPr lang="en-US" dirty="0" err="1"/>
              <a:t>luận</a:t>
            </a:r>
            <a:endParaRPr lang="en-US" dirty="0"/>
          </a:p>
        </p:txBody>
      </p:sp>
      <p:sp>
        <p:nvSpPr>
          <p:cNvPr id="3" name="Text Placeholder 2">
            <a:extLst>
              <a:ext uri="{FF2B5EF4-FFF2-40B4-BE49-F238E27FC236}">
                <a16:creationId xmlns:a16="http://schemas.microsoft.com/office/drawing/2014/main" id="{E7C0E57D-9E34-4E15-92BD-AAA034D9E15F}"/>
              </a:ext>
            </a:extLst>
          </p:cNvPr>
          <p:cNvSpPr>
            <a:spLocks noGrp="1"/>
          </p:cNvSpPr>
          <p:nvPr>
            <p:ph type="body" idx="1"/>
          </p:nvPr>
        </p:nvSpPr>
        <p:spPr/>
        <p:txBody>
          <a:bodyPr>
            <a:normAutofit/>
          </a:bodyPr>
          <a:lstStyle/>
          <a:p>
            <a:pPr marL="114300" indent="0">
              <a:buNone/>
            </a:pPr>
            <a:r>
              <a:rPr lang="en-US" sz="2400" b="1" dirty="0" err="1"/>
              <a:t>Kết</a:t>
            </a:r>
            <a:r>
              <a:rPr lang="en-US" sz="2400" b="1" dirty="0"/>
              <a:t> </a:t>
            </a:r>
            <a:r>
              <a:rPr lang="en-US" sz="2400" b="1" dirty="0" err="1"/>
              <a:t>quả</a:t>
            </a:r>
            <a:r>
              <a:rPr lang="en-US" sz="2400" b="1" dirty="0"/>
              <a:t> </a:t>
            </a:r>
            <a:r>
              <a:rPr lang="en-US" sz="2400" b="1" dirty="0" err="1"/>
              <a:t>đạt</a:t>
            </a:r>
            <a:r>
              <a:rPr lang="en-US" sz="2400" b="1" dirty="0"/>
              <a:t> </a:t>
            </a:r>
            <a:r>
              <a:rPr lang="en-US" sz="2400" b="1" dirty="0" err="1"/>
              <a:t>được</a:t>
            </a:r>
            <a:r>
              <a:rPr lang="en-US" sz="2400" b="1" dirty="0"/>
              <a:t>: </a:t>
            </a:r>
          </a:p>
          <a:p>
            <a:pPr marL="114300" indent="0">
              <a:buNone/>
            </a:pPr>
            <a:r>
              <a:rPr lang="en-US" sz="2400" dirty="0"/>
              <a:t>	</a:t>
            </a:r>
            <a:r>
              <a:rPr lang="en-US" sz="2400" dirty="0" err="1"/>
              <a:t>Xây</a:t>
            </a:r>
            <a:r>
              <a:rPr lang="en-US" sz="2400" dirty="0"/>
              <a:t> </a:t>
            </a:r>
            <a:r>
              <a:rPr lang="en-US" sz="2400" dirty="0" err="1"/>
              <a:t>dựng</a:t>
            </a:r>
            <a:r>
              <a:rPr lang="en-US" sz="2400" dirty="0"/>
              <a:t> </a:t>
            </a:r>
            <a:r>
              <a:rPr lang="en-US" sz="2400" dirty="0" err="1"/>
              <a:t>được</a:t>
            </a:r>
            <a:r>
              <a:rPr lang="en-US" sz="2400" dirty="0"/>
              <a:t> framework </a:t>
            </a:r>
            <a:r>
              <a:rPr lang="en-US" sz="2400" dirty="0" err="1"/>
              <a:t>kiểm</a:t>
            </a:r>
            <a:r>
              <a:rPr lang="en-US" sz="2400" dirty="0"/>
              <a:t> </a:t>
            </a:r>
            <a:r>
              <a:rPr lang="en-US" sz="2400" dirty="0" err="1"/>
              <a:t>thử</a:t>
            </a:r>
            <a:r>
              <a:rPr lang="en-US" sz="2400" dirty="0"/>
              <a:t> </a:t>
            </a:r>
            <a:r>
              <a:rPr lang="en-US" sz="2400" dirty="0" err="1"/>
              <a:t>tự</a:t>
            </a:r>
            <a:r>
              <a:rPr lang="en-US" sz="2400" dirty="0"/>
              <a:t> </a:t>
            </a:r>
            <a:r>
              <a:rPr lang="en-US" sz="2400" dirty="0" err="1"/>
              <a:t>động</a:t>
            </a:r>
            <a:r>
              <a:rPr lang="en-US" sz="2400" dirty="0"/>
              <a:t> </a:t>
            </a:r>
            <a:r>
              <a:rPr lang="en-US" sz="2400" dirty="0" err="1"/>
              <a:t>với</a:t>
            </a:r>
            <a:r>
              <a:rPr lang="en-US" sz="2400" dirty="0"/>
              <a:t> Selenium </a:t>
            </a:r>
            <a:r>
              <a:rPr lang="en-US" sz="2400" dirty="0" err="1"/>
              <a:t>theo</a:t>
            </a:r>
            <a:r>
              <a:rPr lang="en-US" sz="2400" dirty="0"/>
              <a:t> </a:t>
            </a:r>
            <a:r>
              <a:rPr lang="en-US" sz="2400" dirty="0" err="1"/>
              <a:t>hướng</a:t>
            </a:r>
            <a:r>
              <a:rPr lang="en-US" sz="2400" dirty="0"/>
              <a:t> DDT </a:t>
            </a:r>
            <a:r>
              <a:rPr lang="en-US" sz="2400" dirty="0" err="1"/>
              <a:t>cho</a:t>
            </a:r>
            <a:r>
              <a:rPr lang="en-US" sz="2400" dirty="0"/>
              <a:t> </a:t>
            </a:r>
            <a:r>
              <a:rPr lang="en-US" sz="2400" dirty="0" err="1"/>
              <a:t>ứng</a:t>
            </a:r>
            <a:r>
              <a:rPr lang="en-US" sz="2400" dirty="0"/>
              <a:t> </a:t>
            </a:r>
            <a:r>
              <a:rPr lang="en-US" sz="2400" dirty="0" err="1"/>
              <a:t>dụng</a:t>
            </a:r>
            <a:r>
              <a:rPr lang="en-US" sz="2400" dirty="0"/>
              <a:t> web </a:t>
            </a:r>
            <a:r>
              <a:rPr lang="en-US" sz="2400" dirty="0" err="1"/>
              <a:t>và</a:t>
            </a:r>
            <a:r>
              <a:rPr lang="en-US" sz="2400" dirty="0"/>
              <a:t> </a:t>
            </a:r>
            <a:r>
              <a:rPr lang="en-US" sz="2400" dirty="0" err="1"/>
              <a:t>ứng</a:t>
            </a:r>
            <a:r>
              <a:rPr lang="en-US" sz="2400" dirty="0"/>
              <a:t> </a:t>
            </a:r>
            <a:r>
              <a:rPr lang="en-US" sz="2400" dirty="0" err="1"/>
              <a:t>dụng</a:t>
            </a:r>
            <a:r>
              <a:rPr lang="en-US" sz="2400" dirty="0"/>
              <a:t> </a:t>
            </a:r>
            <a:r>
              <a:rPr lang="en-US" sz="2400" dirty="0" err="1"/>
              <a:t>vào</a:t>
            </a:r>
            <a:r>
              <a:rPr lang="en-US" sz="2400" dirty="0"/>
              <a:t> </a:t>
            </a:r>
            <a:r>
              <a:rPr lang="en-US" sz="2400" dirty="0" err="1"/>
              <a:t>kiểm</a:t>
            </a:r>
            <a:r>
              <a:rPr lang="en-US" sz="2400" dirty="0"/>
              <a:t> </a:t>
            </a:r>
            <a:r>
              <a:rPr lang="en-US" sz="2400" dirty="0" err="1"/>
              <a:t>thử</a:t>
            </a:r>
            <a:r>
              <a:rPr lang="en-US" sz="2400" dirty="0"/>
              <a:t> website </a:t>
            </a:r>
            <a:r>
              <a:rPr lang="en-US" sz="2400" dirty="0">
                <a:hlinkClick r:id="rId2"/>
              </a:rPr>
              <a:t>https://gaubongonline.vn/</a:t>
            </a:r>
            <a:r>
              <a:rPr lang="en-US" sz="2400" dirty="0"/>
              <a:t> </a:t>
            </a:r>
            <a:r>
              <a:rPr lang="en-US" sz="2400" dirty="0" err="1"/>
              <a:t>với</a:t>
            </a:r>
            <a:r>
              <a:rPr lang="en-US" sz="2400"/>
              <a:t> 59 </a:t>
            </a:r>
            <a:r>
              <a:rPr lang="en-US" sz="2400" dirty="0"/>
              <a:t>test case </a:t>
            </a:r>
            <a:r>
              <a:rPr lang="en-US" sz="2400" dirty="0" err="1"/>
              <a:t>tự</a:t>
            </a:r>
            <a:r>
              <a:rPr lang="en-US" sz="2400" dirty="0"/>
              <a:t> </a:t>
            </a:r>
            <a:r>
              <a:rPr lang="en-US" sz="2400" dirty="0" err="1"/>
              <a:t>động</a:t>
            </a:r>
            <a:r>
              <a:rPr lang="en-US" sz="2400" dirty="0"/>
              <a:t> </a:t>
            </a:r>
            <a:r>
              <a:rPr lang="en-US" sz="2400" dirty="0" err="1"/>
              <a:t>cho</a:t>
            </a:r>
            <a:r>
              <a:rPr lang="en-US" sz="2400" dirty="0"/>
              <a:t> 4 </a:t>
            </a:r>
            <a:r>
              <a:rPr lang="en-US" sz="2400" dirty="0" err="1"/>
              <a:t>chức</a:t>
            </a:r>
            <a:r>
              <a:rPr lang="en-US" sz="2400" dirty="0"/>
              <a:t> </a:t>
            </a:r>
            <a:r>
              <a:rPr lang="en-US" sz="2400" dirty="0" err="1"/>
              <a:t>năng</a:t>
            </a:r>
            <a:r>
              <a:rPr lang="en-US" sz="2400" dirty="0"/>
              <a:t> </a:t>
            </a:r>
            <a:r>
              <a:rPr lang="en-US" sz="2400" dirty="0" err="1"/>
              <a:t>chính</a:t>
            </a:r>
            <a:r>
              <a:rPr lang="en-US" sz="2400" dirty="0"/>
              <a:t> </a:t>
            </a:r>
            <a:r>
              <a:rPr lang="en-US" sz="2400" dirty="0" err="1"/>
              <a:t>là</a:t>
            </a:r>
            <a:r>
              <a:rPr lang="en-US" sz="2400" dirty="0"/>
              <a:t> </a:t>
            </a:r>
            <a:r>
              <a:rPr lang="en-US" sz="2400" dirty="0" err="1"/>
              <a:t>tìm</a:t>
            </a:r>
            <a:r>
              <a:rPr lang="en-US" sz="2400" dirty="0"/>
              <a:t> </a:t>
            </a:r>
            <a:r>
              <a:rPr lang="en-US" sz="2400" dirty="0" err="1"/>
              <a:t>kiếm</a:t>
            </a:r>
            <a:r>
              <a:rPr lang="en-US" sz="2400" dirty="0"/>
              <a:t>, </a:t>
            </a:r>
            <a:r>
              <a:rPr lang="en-US" sz="2400" dirty="0" err="1"/>
              <a:t>bình</a:t>
            </a:r>
            <a:r>
              <a:rPr lang="en-US" sz="2400" dirty="0"/>
              <a:t> </a:t>
            </a:r>
            <a:r>
              <a:rPr lang="en-US" sz="2400" dirty="0" err="1"/>
              <a:t>luận</a:t>
            </a:r>
            <a:r>
              <a:rPr lang="en-US" sz="2400" dirty="0"/>
              <a:t>, </a:t>
            </a:r>
            <a:r>
              <a:rPr lang="en-US" sz="2400" dirty="0" err="1"/>
              <a:t>mua</a:t>
            </a:r>
            <a:r>
              <a:rPr lang="en-US" sz="2400" dirty="0"/>
              <a:t> </a:t>
            </a:r>
            <a:r>
              <a:rPr lang="en-US" sz="2400" dirty="0" err="1"/>
              <a:t>hàng</a:t>
            </a:r>
            <a:r>
              <a:rPr lang="en-US" sz="2400" dirty="0"/>
              <a:t> </a:t>
            </a:r>
            <a:r>
              <a:rPr lang="en-US" sz="2400" dirty="0" err="1"/>
              <a:t>và</a:t>
            </a:r>
            <a:r>
              <a:rPr lang="en-US" sz="2400" dirty="0"/>
              <a:t> </a:t>
            </a:r>
            <a:r>
              <a:rPr lang="en-US" sz="2400" dirty="0" err="1"/>
              <a:t>đặt</a:t>
            </a:r>
            <a:r>
              <a:rPr lang="en-US" sz="2400" dirty="0"/>
              <a:t> </a:t>
            </a:r>
            <a:r>
              <a:rPr lang="en-US" sz="2400" dirty="0" err="1"/>
              <a:t>hàng</a:t>
            </a:r>
            <a:r>
              <a:rPr lang="en-US" sz="2400" dirty="0"/>
              <a:t> </a:t>
            </a:r>
            <a:r>
              <a:rPr lang="en-US" sz="2400" dirty="0" err="1"/>
              <a:t>nhanh</a:t>
            </a:r>
            <a:endParaRPr lang="en-US" sz="2400" dirty="0"/>
          </a:p>
        </p:txBody>
      </p:sp>
    </p:spTree>
    <p:extLst>
      <p:ext uri="{BB962C8B-B14F-4D97-AF65-F5344CB8AC3E}">
        <p14:creationId xmlns:p14="http://schemas.microsoft.com/office/powerpoint/2010/main" val="30609888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5"/>
          <p:cNvSpPr txBox="1">
            <a:spLocks noGrp="1"/>
          </p:cNvSpPr>
          <p:nvPr>
            <p:ph type="title"/>
          </p:nvPr>
        </p:nvSpPr>
        <p:spPr>
          <a:xfrm>
            <a:off x="290146" y="0"/>
            <a:ext cx="7658100" cy="589085"/>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3600"/>
              <a:buFont typeface="Calibri"/>
              <a:buNone/>
            </a:pPr>
            <a:r>
              <a:rPr lang="en-US"/>
              <a:t>Tài liệu tham khảo</a:t>
            </a:r>
            <a:endParaRPr/>
          </a:p>
        </p:txBody>
      </p:sp>
      <p:sp>
        <p:nvSpPr>
          <p:cNvPr id="229" name="Google Shape;229;p5"/>
          <p:cNvSpPr txBox="1">
            <a:spLocks noGrp="1"/>
          </p:cNvSpPr>
          <p:nvPr>
            <p:ph type="sldNum" idx="12"/>
          </p:nvPr>
        </p:nvSpPr>
        <p:spPr>
          <a:xfrm>
            <a:off x="8159262" y="6550271"/>
            <a:ext cx="703384" cy="298937"/>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Clr>
                <a:schemeClr val="dk1"/>
              </a:buClr>
              <a:buSzPts val="1108"/>
              <a:buFont typeface="Noto Sans Symbols"/>
              <a:buNone/>
            </a:pPr>
            <a:fld id="{00000000-1234-1234-1234-123412341234}" type="slidenum">
              <a:rPr lang="en-US" sz="1108">
                <a:solidFill>
                  <a:schemeClr val="dk1"/>
                </a:solidFill>
                <a:latin typeface="Garamond"/>
                <a:ea typeface="Garamond"/>
                <a:cs typeface="Garamond"/>
                <a:sym typeface="Garamond"/>
              </a:rPr>
              <a:t>16</a:t>
            </a:fld>
            <a:endParaRPr sz="1108">
              <a:solidFill>
                <a:schemeClr val="dk1"/>
              </a:solidFill>
              <a:latin typeface="Garamond"/>
              <a:ea typeface="Garamond"/>
              <a:cs typeface="Garamond"/>
              <a:sym typeface="Garamond"/>
            </a:endParaRPr>
          </a:p>
        </p:txBody>
      </p:sp>
      <p:sp>
        <p:nvSpPr>
          <p:cNvPr id="230" name="Google Shape;230;p5"/>
          <p:cNvSpPr txBox="1"/>
          <p:nvPr/>
        </p:nvSpPr>
        <p:spPr>
          <a:xfrm>
            <a:off x="562708" y="1600200"/>
            <a:ext cx="8088923" cy="4472354"/>
          </a:xfrm>
          <a:prstGeom prst="rect">
            <a:avLst/>
          </a:prstGeom>
          <a:noFill/>
          <a:ln>
            <a:noFill/>
          </a:ln>
        </p:spPr>
        <p:txBody>
          <a:bodyPr spcFirstLastPara="1" wrap="square" lIns="91425" tIns="45700" rIns="91425" bIns="45700" anchor="t" anchorCtr="0">
            <a:noAutofit/>
          </a:bodyPr>
          <a:lstStyle/>
          <a:p>
            <a:pPr marL="457200" lvl="0" indent="-457200" algn="just">
              <a:lnSpc>
                <a:spcPct val="150000"/>
              </a:lnSpc>
              <a:buClr>
                <a:schemeClr val="accent1"/>
              </a:buClr>
              <a:buSzPts val="1080"/>
              <a:buFont typeface="Century Schoolbook"/>
              <a:buAutoNum type="arabicPeriod"/>
            </a:pPr>
            <a:r>
              <a:rPr lang="en-US" sz="1800" dirty="0">
                <a:effectLst/>
                <a:latin typeface="Times New Roman" panose="02020603050405020304" pitchFamily="18" charset="0"/>
                <a:ea typeface="Times New Roman" panose="02020603050405020304" pitchFamily="18" charset="0"/>
              </a:rPr>
              <a:t>Tr</a:t>
            </a:r>
            <a:r>
              <a:rPr lang="en-US" sz="1800" dirty="0">
                <a:latin typeface="Times New Roman" panose="02020603050405020304" pitchFamily="18" charset="0"/>
                <a:ea typeface="Times New Roman" panose="02020603050405020304" pitchFamily="18" charset="0"/>
              </a:rPr>
              <a:t>ường </a:t>
            </a:r>
            <a:r>
              <a:rPr lang="en-US" sz="1800" dirty="0" err="1">
                <a:latin typeface="Times New Roman" panose="02020603050405020304" pitchFamily="18" charset="0"/>
                <a:ea typeface="Times New Roman" panose="02020603050405020304" pitchFamily="18" charset="0"/>
              </a:rPr>
              <a:t>Đại</a:t>
            </a:r>
            <a:r>
              <a:rPr lang="en-US" sz="1800" dirty="0">
                <a:latin typeface="Times New Roman" panose="02020603050405020304" pitchFamily="18" charset="0"/>
                <a:ea typeface="Times New Roman" panose="02020603050405020304" pitchFamily="18" charset="0"/>
              </a:rPr>
              <a:t> </a:t>
            </a:r>
            <a:r>
              <a:rPr lang="en-US" sz="1800" dirty="0" err="1">
                <a:latin typeface="Times New Roman" panose="02020603050405020304" pitchFamily="18" charset="0"/>
                <a:ea typeface="Times New Roman" panose="02020603050405020304" pitchFamily="18" charset="0"/>
              </a:rPr>
              <a:t>học</a:t>
            </a:r>
            <a:r>
              <a:rPr lang="en-US" sz="1800" dirty="0">
                <a:latin typeface="Times New Roman" panose="02020603050405020304" pitchFamily="18" charset="0"/>
                <a:ea typeface="Times New Roman" panose="02020603050405020304" pitchFamily="18" charset="0"/>
              </a:rPr>
              <a:t> </a:t>
            </a:r>
            <a:r>
              <a:rPr lang="en-US" sz="1800" dirty="0" err="1">
                <a:latin typeface="Times New Roman" panose="02020603050405020304" pitchFamily="18" charset="0"/>
                <a:ea typeface="Times New Roman" panose="02020603050405020304" pitchFamily="18" charset="0"/>
              </a:rPr>
              <a:t>Sư</a:t>
            </a:r>
            <a:r>
              <a:rPr lang="en-US" sz="1800" dirty="0">
                <a:latin typeface="Times New Roman" panose="02020603050405020304" pitchFamily="18" charset="0"/>
                <a:ea typeface="Times New Roman" panose="02020603050405020304" pitchFamily="18" charset="0"/>
              </a:rPr>
              <a:t> </a:t>
            </a:r>
            <a:r>
              <a:rPr lang="en-US" sz="1800" dirty="0" err="1">
                <a:latin typeface="Times New Roman" panose="02020603050405020304" pitchFamily="18" charset="0"/>
                <a:ea typeface="Times New Roman" panose="02020603050405020304" pitchFamily="18" charset="0"/>
              </a:rPr>
              <a:t>phạm</a:t>
            </a:r>
            <a:r>
              <a:rPr lang="en-US" sz="1800" dirty="0">
                <a:latin typeface="Times New Roman" panose="02020603050405020304" pitchFamily="18" charset="0"/>
                <a:ea typeface="Times New Roman" panose="02020603050405020304" pitchFamily="18" charset="0"/>
              </a:rPr>
              <a:t> </a:t>
            </a:r>
            <a:r>
              <a:rPr lang="en-US" sz="1800" dirty="0" err="1">
                <a:latin typeface="Times New Roman" panose="02020603050405020304" pitchFamily="18" charset="0"/>
                <a:ea typeface="Times New Roman" panose="02020603050405020304" pitchFamily="18" charset="0"/>
              </a:rPr>
              <a:t>Kỹ</a:t>
            </a:r>
            <a:r>
              <a:rPr lang="en-US" sz="1800" dirty="0">
                <a:latin typeface="Times New Roman" panose="02020603050405020304" pitchFamily="18" charset="0"/>
                <a:ea typeface="Times New Roman" panose="02020603050405020304" pitchFamily="18" charset="0"/>
              </a:rPr>
              <a:t> </a:t>
            </a:r>
            <a:r>
              <a:rPr lang="en-US" sz="1800" dirty="0" err="1">
                <a:latin typeface="Times New Roman" panose="02020603050405020304" pitchFamily="18" charset="0"/>
                <a:ea typeface="Times New Roman" panose="02020603050405020304" pitchFamily="18" charset="0"/>
              </a:rPr>
              <a:t>thuật</a:t>
            </a:r>
            <a:r>
              <a:rPr lang="en-US" sz="1800" dirty="0">
                <a:latin typeface="Times New Roman" panose="02020603050405020304" pitchFamily="18" charset="0"/>
                <a:ea typeface="Times New Roman" panose="02020603050405020304" pitchFamily="18" charset="0"/>
              </a:rPr>
              <a:t> </a:t>
            </a:r>
            <a:r>
              <a:rPr lang="en-US" sz="1800" dirty="0" err="1">
                <a:latin typeface="Times New Roman" panose="02020603050405020304" pitchFamily="18" charset="0"/>
                <a:ea typeface="Times New Roman" panose="02020603050405020304" pitchFamily="18" charset="0"/>
              </a:rPr>
              <a:t>Hưng</a:t>
            </a:r>
            <a:r>
              <a:rPr lang="en-US" sz="1800" dirty="0">
                <a:latin typeface="Times New Roman" panose="02020603050405020304" pitchFamily="18" charset="0"/>
                <a:ea typeface="Times New Roman" panose="02020603050405020304" pitchFamily="18" charset="0"/>
              </a:rPr>
              <a:t> Yên, </a:t>
            </a:r>
            <a:r>
              <a:rPr lang="en-US" sz="1800" dirty="0" err="1">
                <a:latin typeface="Times New Roman" panose="02020603050405020304" pitchFamily="18" charset="0"/>
                <a:ea typeface="Times New Roman" panose="02020603050405020304" pitchFamily="18" charset="0"/>
              </a:rPr>
              <a:t>Giáo</a:t>
            </a:r>
            <a:r>
              <a:rPr lang="en-US" sz="1800" dirty="0">
                <a:latin typeface="Times New Roman" panose="02020603050405020304" pitchFamily="18" charset="0"/>
                <a:ea typeface="Times New Roman" panose="02020603050405020304" pitchFamily="18" charset="0"/>
              </a:rPr>
              <a:t> </a:t>
            </a:r>
            <a:r>
              <a:rPr lang="en-US" sz="1800" dirty="0" err="1">
                <a:latin typeface="Times New Roman" panose="02020603050405020304" pitchFamily="18" charset="0"/>
                <a:ea typeface="Times New Roman" panose="02020603050405020304" pitchFamily="18" charset="0"/>
              </a:rPr>
              <a:t>trình</a:t>
            </a:r>
            <a:r>
              <a:rPr lang="en-US" sz="1800" dirty="0">
                <a:latin typeface="Times New Roman" panose="02020603050405020304" pitchFamily="18" charset="0"/>
                <a:ea typeface="Times New Roman" panose="02020603050405020304" pitchFamily="18" charset="0"/>
              </a:rPr>
              <a:t> </a:t>
            </a:r>
            <a:r>
              <a:rPr lang="en-US" sz="1800" dirty="0" err="1">
                <a:latin typeface="Times New Roman" panose="02020603050405020304" pitchFamily="18" charset="0"/>
                <a:ea typeface="Times New Roman" panose="02020603050405020304" pitchFamily="18" charset="0"/>
              </a:rPr>
              <a:t>Kiểm</a:t>
            </a:r>
            <a:r>
              <a:rPr lang="en-US" sz="1800" dirty="0">
                <a:latin typeface="Times New Roman" panose="02020603050405020304" pitchFamily="18" charset="0"/>
                <a:ea typeface="Times New Roman" panose="02020603050405020304" pitchFamily="18" charset="0"/>
              </a:rPr>
              <a:t> </a:t>
            </a:r>
            <a:r>
              <a:rPr lang="en-US" sz="1800" dirty="0" err="1">
                <a:latin typeface="Times New Roman" panose="02020603050405020304" pitchFamily="18" charset="0"/>
                <a:ea typeface="Times New Roman" panose="02020603050405020304" pitchFamily="18" charset="0"/>
              </a:rPr>
              <a:t>thử</a:t>
            </a:r>
            <a:r>
              <a:rPr lang="en-US" sz="1800" dirty="0">
                <a:latin typeface="Times New Roman" panose="02020603050405020304" pitchFamily="18" charset="0"/>
                <a:ea typeface="Times New Roman" panose="02020603050405020304" pitchFamily="18" charset="0"/>
              </a:rPr>
              <a:t> </a:t>
            </a:r>
            <a:r>
              <a:rPr lang="en-US" sz="1800" dirty="0" err="1">
                <a:latin typeface="Times New Roman" panose="02020603050405020304" pitchFamily="18" charset="0"/>
                <a:ea typeface="Times New Roman" panose="02020603050405020304" pitchFamily="18" charset="0"/>
              </a:rPr>
              <a:t>phần</a:t>
            </a:r>
            <a:r>
              <a:rPr lang="en-US" sz="1800" dirty="0">
                <a:latin typeface="Times New Roman" panose="02020603050405020304" pitchFamily="18" charset="0"/>
                <a:ea typeface="Times New Roman" panose="02020603050405020304" pitchFamily="18" charset="0"/>
              </a:rPr>
              <a:t> </a:t>
            </a:r>
            <a:r>
              <a:rPr lang="en-US" sz="1800" dirty="0" err="1">
                <a:latin typeface="Times New Roman" panose="02020603050405020304" pitchFamily="18" charset="0"/>
                <a:ea typeface="Times New Roman" panose="02020603050405020304" pitchFamily="18" charset="0"/>
              </a:rPr>
              <a:t>mềm</a:t>
            </a:r>
            <a:r>
              <a:rPr lang="en-US" sz="1800" dirty="0">
                <a:latin typeface="Times New Roman" panose="02020603050405020304" pitchFamily="18" charset="0"/>
                <a:ea typeface="Times New Roman" panose="02020603050405020304" pitchFamily="18" charset="0"/>
              </a:rPr>
              <a:t>, </a:t>
            </a:r>
            <a:r>
              <a:rPr lang="en-US" sz="1800" dirty="0" err="1">
                <a:latin typeface="Times New Roman" panose="02020603050405020304" pitchFamily="18" charset="0"/>
                <a:ea typeface="Times New Roman" panose="02020603050405020304" pitchFamily="18" charset="0"/>
              </a:rPr>
              <a:t>Hưng</a:t>
            </a:r>
            <a:r>
              <a:rPr lang="en-US" sz="1800" dirty="0">
                <a:latin typeface="Times New Roman" panose="02020603050405020304" pitchFamily="18" charset="0"/>
                <a:ea typeface="Times New Roman" panose="02020603050405020304" pitchFamily="18" charset="0"/>
              </a:rPr>
              <a:t> Yên, 2023</a:t>
            </a:r>
          </a:p>
          <a:p>
            <a:pPr marL="457200" indent="-457200" algn="just">
              <a:lnSpc>
                <a:spcPct val="150000"/>
              </a:lnSpc>
              <a:buClr>
                <a:schemeClr val="accent1"/>
              </a:buClr>
              <a:buSzPts val="1080"/>
              <a:buFont typeface="Century Schoolbook"/>
              <a:buAutoNum type="arabicPeriod"/>
            </a:pPr>
            <a:r>
              <a:rPr lang="en-US" sz="1800" dirty="0">
                <a:solidFill>
                  <a:schemeClr val="dk1"/>
                </a:solidFill>
                <a:latin typeface="Times New Roman" panose="02020603050405020304" pitchFamily="18" charset="0"/>
                <a:cs typeface="Arial"/>
                <a:sym typeface="Arial"/>
              </a:rPr>
              <a:t>Tr</a:t>
            </a:r>
            <a:r>
              <a:rPr lang="en-US" sz="1800" dirty="0">
                <a:solidFill>
                  <a:schemeClr val="dk1"/>
                </a:solidFill>
                <a:latin typeface="Times New Roman" panose="02020603050405020304" pitchFamily="18" charset="0"/>
              </a:rPr>
              <a:t>ường </a:t>
            </a:r>
            <a:r>
              <a:rPr lang="en-US" sz="1800" dirty="0" err="1">
                <a:latin typeface="Times New Roman" panose="02020603050405020304" pitchFamily="18" charset="0"/>
                <a:ea typeface="Times New Roman" panose="02020603050405020304" pitchFamily="18" charset="0"/>
              </a:rPr>
              <a:t>Đại</a:t>
            </a:r>
            <a:r>
              <a:rPr lang="en-US" sz="1800" dirty="0">
                <a:latin typeface="Times New Roman" panose="02020603050405020304" pitchFamily="18" charset="0"/>
                <a:ea typeface="Times New Roman" panose="02020603050405020304" pitchFamily="18" charset="0"/>
              </a:rPr>
              <a:t> </a:t>
            </a:r>
            <a:r>
              <a:rPr lang="en-US" sz="1800" dirty="0" err="1">
                <a:latin typeface="Times New Roman" panose="02020603050405020304" pitchFamily="18" charset="0"/>
                <a:ea typeface="Times New Roman" panose="02020603050405020304" pitchFamily="18" charset="0"/>
              </a:rPr>
              <a:t>học</a:t>
            </a:r>
            <a:r>
              <a:rPr lang="en-US" sz="1800" dirty="0">
                <a:latin typeface="Times New Roman" panose="02020603050405020304" pitchFamily="18" charset="0"/>
                <a:ea typeface="Times New Roman" panose="02020603050405020304" pitchFamily="18" charset="0"/>
              </a:rPr>
              <a:t> </a:t>
            </a:r>
            <a:r>
              <a:rPr lang="en-US" sz="1800" dirty="0" err="1">
                <a:latin typeface="Times New Roman" panose="02020603050405020304" pitchFamily="18" charset="0"/>
                <a:ea typeface="Times New Roman" panose="02020603050405020304" pitchFamily="18" charset="0"/>
              </a:rPr>
              <a:t>Sư</a:t>
            </a:r>
            <a:r>
              <a:rPr lang="en-US" sz="1800" dirty="0">
                <a:latin typeface="Times New Roman" panose="02020603050405020304" pitchFamily="18" charset="0"/>
                <a:ea typeface="Times New Roman" panose="02020603050405020304" pitchFamily="18" charset="0"/>
              </a:rPr>
              <a:t> </a:t>
            </a:r>
            <a:r>
              <a:rPr lang="en-US" sz="1800" dirty="0" err="1">
                <a:latin typeface="Times New Roman" panose="02020603050405020304" pitchFamily="18" charset="0"/>
                <a:ea typeface="Times New Roman" panose="02020603050405020304" pitchFamily="18" charset="0"/>
              </a:rPr>
              <a:t>phạm</a:t>
            </a:r>
            <a:r>
              <a:rPr lang="en-US" sz="1800" dirty="0">
                <a:latin typeface="Times New Roman" panose="02020603050405020304" pitchFamily="18" charset="0"/>
                <a:ea typeface="Times New Roman" panose="02020603050405020304" pitchFamily="18" charset="0"/>
              </a:rPr>
              <a:t> </a:t>
            </a:r>
            <a:r>
              <a:rPr lang="en-US" sz="1800" dirty="0" err="1">
                <a:latin typeface="Times New Roman" panose="02020603050405020304" pitchFamily="18" charset="0"/>
                <a:ea typeface="Times New Roman" panose="02020603050405020304" pitchFamily="18" charset="0"/>
              </a:rPr>
              <a:t>Kỹ</a:t>
            </a:r>
            <a:r>
              <a:rPr lang="en-US" sz="1800" dirty="0">
                <a:latin typeface="Times New Roman" panose="02020603050405020304" pitchFamily="18" charset="0"/>
                <a:ea typeface="Times New Roman" panose="02020603050405020304" pitchFamily="18" charset="0"/>
              </a:rPr>
              <a:t> </a:t>
            </a:r>
            <a:r>
              <a:rPr lang="en-US" sz="1800" dirty="0" err="1">
                <a:latin typeface="Times New Roman" panose="02020603050405020304" pitchFamily="18" charset="0"/>
                <a:ea typeface="Times New Roman" panose="02020603050405020304" pitchFamily="18" charset="0"/>
              </a:rPr>
              <a:t>thuật</a:t>
            </a:r>
            <a:r>
              <a:rPr lang="en-US" sz="1800" dirty="0">
                <a:latin typeface="Times New Roman" panose="02020603050405020304" pitchFamily="18" charset="0"/>
                <a:ea typeface="Times New Roman" panose="02020603050405020304" pitchFamily="18" charset="0"/>
              </a:rPr>
              <a:t> </a:t>
            </a:r>
            <a:r>
              <a:rPr lang="en-US" sz="1800" dirty="0" err="1">
                <a:latin typeface="Times New Roman" panose="02020603050405020304" pitchFamily="18" charset="0"/>
                <a:ea typeface="Times New Roman" panose="02020603050405020304" pitchFamily="18" charset="0"/>
              </a:rPr>
              <a:t>Hưng</a:t>
            </a:r>
            <a:r>
              <a:rPr lang="en-US" sz="1800" dirty="0">
                <a:latin typeface="Times New Roman" panose="02020603050405020304" pitchFamily="18" charset="0"/>
                <a:ea typeface="Times New Roman" panose="02020603050405020304" pitchFamily="18" charset="0"/>
              </a:rPr>
              <a:t> Yên, </a:t>
            </a:r>
            <a:r>
              <a:rPr lang="en-US" sz="1800" dirty="0" err="1">
                <a:latin typeface="Times New Roman" panose="02020603050405020304" pitchFamily="18" charset="0"/>
                <a:ea typeface="Times New Roman" panose="02020603050405020304" pitchFamily="18" charset="0"/>
              </a:rPr>
              <a:t>Giáo</a:t>
            </a:r>
            <a:r>
              <a:rPr lang="en-US" sz="1800" dirty="0">
                <a:latin typeface="Times New Roman" panose="02020603050405020304" pitchFamily="18" charset="0"/>
                <a:ea typeface="Times New Roman" panose="02020603050405020304" pitchFamily="18" charset="0"/>
              </a:rPr>
              <a:t> </a:t>
            </a:r>
            <a:r>
              <a:rPr lang="en-US" sz="1800" dirty="0" err="1">
                <a:latin typeface="Times New Roman" panose="02020603050405020304" pitchFamily="18" charset="0"/>
                <a:ea typeface="Times New Roman" panose="02020603050405020304" pitchFamily="18" charset="0"/>
              </a:rPr>
              <a:t>trình</a:t>
            </a:r>
            <a:r>
              <a:rPr lang="en-US" sz="1800" dirty="0">
                <a:latin typeface="Times New Roman" panose="02020603050405020304" pitchFamily="18" charset="0"/>
                <a:ea typeface="Times New Roman" panose="02020603050405020304" pitchFamily="18" charset="0"/>
              </a:rPr>
              <a:t> </a:t>
            </a:r>
            <a:r>
              <a:rPr lang="en-US" sz="1800" dirty="0" err="1">
                <a:latin typeface="Times New Roman" panose="02020603050405020304" pitchFamily="18" charset="0"/>
                <a:ea typeface="Times New Roman" panose="02020603050405020304" pitchFamily="18" charset="0"/>
              </a:rPr>
              <a:t>Kiểm</a:t>
            </a:r>
            <a:r>
              <a:rPr lang="en-US" sz="1800" dirty="0">
                <a:latin typeface="Times New Roman" panose="02020603050405020304" pitchFamily="18" charset="0"/>
                <a:ea typeface="Times New Roman" panose="02020603050405020304" pitchFamily="18" charset="0"/>
              </a:rPr>
              <a:t> </a:t>
            </a:r>
            <a:r>
              <a:rPr lang="en-US" sz="1800" dirty="0" err="1">
                <a:latin typeface="Times New Roman" panose="02020603050405020304" pitchFamily="18" charset="0"/>
                <a:ea typeface="Times New Roman" panose="02020603050405020304" pitchFamily="18" charset="0"/>
              </a:rPr>
              <a:t>thử</a:t>
            </a:r>
            <a:r>
              <a:rPr lang="en-US" sz="1800" dirty="0">
                <a:latin typeface="Times New Roman" panose="02020603050405020304" pitchFamily="18" charset="0"/>
                <a:ea typeface="Times New Roman" panose="02020603050405020304" pitchFamily="18" charset="0"/>
              </a:rPr>
              <a:t> </a:t>
            </a:r>
            <a:r>
              <a:rPr lang="en-US" sz="1800" dirty="0" err="1">
                <a:latin typeface="Times New Roman" panose="02020603050405020304" pitchFamily="18" charset="0"/>
                <a:ea typeface="Times New Roman" panose="02020603050405020304" pitchFamily="18" charset="0"/>
              </a:rPr>
              <a:t>ứng</a:t>
            </a:r>
            <a:r>
              <a:rPr lang="en-US" sz="1800" dirty="0">
                <a:latin typeface="Times New Roman" panose="02020603050405020304" pitchFamily="18" charset="0"/>
                <a:ea typeface="Times New Roman" panose="02020603050405020304" pitchFamily="18" charset="0"/>
              </a:rPr>
              <a:t> </a:t>
            </a:r>
            <a:r>
              <a:rPr lang="en-US" sz="1800" dirty="0" err="1">
                <a:latin typeface="Times New Roman" panose="02020603050405020304" pitchFamily="18" charset="0"/>
                <a:ea typeface="Times New Roman" panose="02020603050405020304" pitchFamily="18" charset="0"/>
              </a:rPr>
              <a:t>dụng</a:t>
            </a:r>
            <a:r>
              <a:rPr lang="en-US" sz="1800" dirty="0">
                <a:latin typeface="Times New Roman" panose="02020603050405020304" pitchFamily="18" charset="0"/>
                <a:ea typeface="Times New Roman" panose="02020603050405020304" pitchFamily="18" charset="0"/>
              </a:rPr>
              <a:t> web </a:t>
            </a:r>
            <a:r>
              <a:rPr lang="en-US" sz="1800" dirty="0" err="1">
                <a:latin typeface="Times New Roman" panose="02020603050405020304" pitchFamily="18" charset="0"/>
                <a:ea typeface="Times New Roman" panose="02020603050405020304" pitchFamily="18" charset="0"/>
              </a:rPr>
              <a:t>và</a:t>
            </a:r>
            <a:r>
              <a:rPr lang="en-US" sz="1800" dirty="0">
                <a:latin typeface="Times New Roman" panose="02020603050405020304" pitchFamily="18" charset="0"/>
                <a:ea typeface="Times New Roman" panose="02020603050405020304" pitchFamily="18" charset="0"/>
              </a:rPr>
              <a:t> di </a:t>
            </a:r>
            <a:r>
              <a:rPr lang="en-US" sz="1800" dirty="0" err="1">
                <a:latin typeface="Times New Roman" panose="02020603050405020304" pitchFamily="18" charset="0"/>
                <a:ea typeface="Times New Roman" panose="02020603050405020304" pitchFamily="18" charset="0"/>
              </a:rPr>
              <a:t>động</a:t>
            </a:r>
            <a:r>
              <a:rPr lang="en-US" sz="1800" dirty="0">
                <a:latin typeface="Times New Roman" panose="02020603050405020304" pitchFamily="18" charset="0"/>
                <a:ea typeface="Times New Roman" panose="02020603050405020304" pitchFamily="18" charset="0"/>
              </a:rPr>
              <a:t>, </a:t>
            </a:r>
            <a:r>
              <a:rPr lang="en-US" sz="1800" dirty="0" err="1">
                <a:latin typeface="Times New Roman" panose="02020603050405020304" pitchFamily="18" charset="0"/>
                <a:ea typeface="Times New Roman" panose="02020603050405020304" pitchFamily="18" charset="0"/>
              </a:rPr>
              <a:t>Hưng</a:t>
            </a:r>
            <a:r>
              <a:rPr lang="en-US" sz="1800" dirty="0">
                <a:latin typeface="Times New Roman" panose="02020603050405020304" pitchFamily="18" charset="0"/>
                <a:ea typeface="Times New Roman" panose="02020603050405020304" pitchFamily="18" charset="0"/>
              </a:rPr>
              <a:t> Yên, 2025</a:t>
            </a:r>
          </a:p>
          <a:p>
            <a:pPr marL="457200" indent="-457200" algn="just">
              <a:lnSpc>
                <a:spcPct val="150000"/>
              </a:lnSpc>
              <a:buClr>
                <a:schemeClr val="accent1"/>
              </a:buClr>
              <a:buSzPts val="1080"/>
              <a:buFont typeface="Century Schoolbook"/>
              <a:buAutoNum type="arabicPeriod"/>
            </a:pPr>
            <a:r>
              <a:rPr lang="en-US" sz="1800" dirty="0" err="1">
                <a:effectLst/>
                <a:latin typeface="Times New Roman" panose="02020603050405020304" pitchFamily="18" charset="0"/>
                <a:ea typeface="Times New Roman" panose="02020603050405020304" pitchFamily="18" charset="0"/>
              </a:rPr>
              <a:t>Nhựt</a:t>
            </a:r>
            <a:r>
              <a:rPr lang="en-US" sz="1800" dirty="0">
                <a:effectLst/>
                <a:latin typeface="Times New Roman" panose="02020603050405020304" pitchFamily="18" charset="0"/>
                <a:ea typeface="Times New Roman" panose="02020603050405020304" pitchFamily="18" charset="0"/>
              </a:rPr>
              <a:t> Liên, “Framework </a:t>
            </a:r>
            <a:r>
              <a:rPr lang="en-US" sz="1800" dirty="0" err="1">
                <a:effectLst/>
                <a:latin typeface="Times New Roman" panose="02020603050405020304" pitchFamily="18" charset="0"/>
                <a:ea typeface="Times New Roman" panose="02020603050405020304" pitchFamily="18" charset="0"/>
              </a:rPr>
              <a:t>là</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gì</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Tuyển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tập</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những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điều</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bạn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cần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biết</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về</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nền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tảng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lập</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trình</a:t>
            </a:r>
            <a:r>
              <a:rPr lang="en-US" sz="1800" dirty="0">
                <a:effectLst/>
                <a:latin typeface="Times New Roman" panose="02020603050405020304" pitchFamily="18" charset="0"/>
                <a:ea typeface="Times New Roman" panose="02020603050405020304" pitchFamily="18" charset="0"/>
              </a:rPr>
              <a:t> Framework”, [</a:t>
            </a:r>
            <a:r>
              <a:rPr lang="en-US" sz="1800" dirty="0" err="1">
                <a:effectLst/>
                <a:latin typeface="Times New Roman" panose="02020603050405020304" pitchFamily="18" charset="0"/>
                <a:ea typeface="Times New Roman" panose="02020603050405020304" pitchFamily="18" charset="0"/>
              </a:rPr>
              <a:t>Trực</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tuyến</a:t>
            </a:r>
            <a:r>
              <a:rPr lang="en-US" sz="1800" dirty="0">
                <a:effectLst/>
                <a:latin typeface="Times New Roman" panose="02020603050405020304" pitchFamily="18" charset="0"/>
                <a:ea typeface="Times New Roman" panose="02020603050405020304" pitchFamily="18" charset="0"/>
              </a:rPr>
              <a:t>].  Available:    https://fptshop.com.vn/tin-tuc/danh-gia/framework-la-gi-tuyen-tap-nhung-dieu-ban-can-biet-ve-nen-tang-lap-trinh-framework-167288</a:t>
            </a:r>
            <a:endParaRPr lang="en-US" sz="1800" dirty="0">
              <a:latin typeface="Times New Roman" panose="02020603050405020304" pitchFamily="18" charset="0"/>
              <a:ea typeface="Times New Roman" panose="02020603050405020304" pitchFamily="18" charset="0"/>
            </a:endParaRPr>
          </a:p>
          <a:p>
            <a:pPr marL="457200" lvl="0" indent="-457200" algn="just">
              <a:lnSpc>
                <a:spcPct val="150000"/>
              </a:lnSpc>
              <a:buClr>
                <a:schemeClr val="accent1"/>
              </a:buClr>
              <a:buSzPts val="1080"/>
              <a:buFont typeface="Century Schoolbook"/>
              <a:buAutoNum type="arabicPeriod"/>
            </a:pPr>
            <a:endParaRPr lang="en-US" sz="1662" dirty="0">
              <a:solidFill>
                <a:schemeClr val="dk1"/>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6"/>
          <p:cNvSpPr txBox="1">
            <a:spLocks noGrp="1"/>
          </p:cNvSpPr>
          <p:nvPr>
            <p:ph type="title"/>
          </p:nvPr>
        </p:nvSpPr>
        <p:spPr>
          <a:xfrm>
            <a:off x="628650" y="355795"/>
            <a:ext cx="7886700" cy="614589"/>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3200"/>
              <a:buFont typeface="Calibri"/>
              <a:buNone/>
            </a:pPr>
            <a:r>
              <a:rPr lang="en-US" dirty="0"/>
              <a:t>Thanks for listening!</a:t>
            </a:r>
            <a:endParaRPr dirty="0">
              <a:solidFill>
                <a:schemeClr val="dk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9A21F0-D3BC-4E6C-8834-EA7FE945A678}"/>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94994D71-68D2-1159-D338-36C150C0C5AC}"/>
              </a:ext>
            </a:extLst>
          </p:cNvPr>
          <p:cNvSpPr>
            <a:spLocks noGrp="1"/>
          </p:cNvSpPr>
          <p:nvPr>
            <p:ph type="body" idx="1"/>
          </p:nvPr>
        </p:nvSpPr>
        <p:spPr>
          <a:xfrm>
            <a:off x="212324" y="2261121"/>
            <a:ext cx="8572500" cy="1832916"/>
          </a:xfrm>
        </p:spPr>
        <p:txBody>
          <a:bodyPr>
            <a:noAutofit/>
          </a:bodyPr>
          <a:lstStyle/>
          <a:p>
            <a:pPr marL="114300" indent="0" algn="ctr">
              <a:buNone/>
            </a:pPr>
            <a:r>
              <a:rPr lang="vi-VN" sz="3200" b="1" dirty="0"/>
              <a:t>XÂY DỰNG FRAMEWORK KIỂM THỬ TỰ ĐỘNG </a:t>
            </a:r>
            <a:r>
              <a:rPr lang="en-US" sz="3200" b="1"/>
              <a:t>CHO ỨNG DỤNG WEB </a:t>
            </a:r>
            <a:r>
              <a:rPr lang="vi-VN" sz="3200" b="1"/>
              <a:t>VÀ </a:t>
            </a:r>
            <a:r>
              <a:rPr lang="vi-VN" sz="3200" b="1" dirty="0"/>
              <a:t>ỨNG DỤNG KIỂM THỬ WEBSITE BEMORI</a:t>
            </a:r>
            <a:endParaRPr lang="en-US" sz="3200" b="1" dirty="0"/>
          </a:p>
        </p:txBody>
      </p:sp>
    </p:spTree>
    <p:extLst>
      <p:ext uri="{BB962C8B-B14F-4D97-AF65-F5344CB8AC3E}">
        <p14:creationId xmlns:p14="http://schemas.microsoft.com/office/powerpoint/2010/main" val="20930317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2"/>
          <p:cNvSpPr txBox="1">
            <a:spLocks noGrp="1"/>
          </p:cNvSpPr>
          <p:nvPr>
            <p:ph type="title"/>
          </p:nvPr>
        </p:nvSpPr>
        <p:spPr>
          <a:xfrm>
            <a:off x="290146" y="0"/>
            <a:ext cx="7658100" cy="589085"/>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3200"/>
              <a:buFont typeface="Calibri"/>
              <a:buNone/>
            </a:pPr>
            <a:r>
              <a:rPr lang="en-US" sz="3200"/>
              <a:t>Nội dung</a:t>
            </a:r>
            <a:endParaRPr/>
          </a:p>
        </p:txBody>
      </p:sp>
      <p:sp>
        <p:nvSpPr>
          <p:cNvPr id="98" name="Google Shape;98;p2"/>
          <p:cNvSpPr/>
          <p:nvPr/>
        </p:nvSpPr>
        <p:spPr>
          <a:xfrm>
            <a:off x="2742180" y="2358132"/>
            <a:ext cx="5424985" cy="508000"/>
          </a:xfrm>
          <a:prstGeom prst="roundRect">
            <a:avLst>
              <a:gd name="adj" fmla="val 50000"/>
            </a:avLst>
          </a:prstGeom>
          <a:noFill/>
          <a:ln w="2857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800" b="1" dirty="0" err="1">
                <a:solidFill>
                  <a:schemeClr val="dk1"/>
                </a:solidFill>
              </a:rPr>
              <a:t>Phân</a:t>
            </a:r>
            <a:r>
              <a:rPr lang="en-US" sz="1800" b="1" dirty="0">
                <a:solidFill>
                  <a:schemeClr val="dk1"/>
                </a:solidFill>
              </a:rPr>
              <a:t> </a:t>
            </a:r>
            <a:r>
              <a:rPr lang="en-US" sz="1800" b="1" dirty="0" err="1">
                <a:solidFill>
                  <a:schemeClr val="dk1"/>
                </a:solidFill>
              </a:rPr>
              <a:t>tích</a:t>
            </a:r>
            <a:r>
              <a:rPr lang="en-US" sz="1800" b="1" dirty="0">
                <a:solidFill>
                  <a:schemeClr val="dk1"/>
                </a:solidFill>
              </a:rPr>
              <a:t> </a:t>
            </a:r>
            <a:r>
              <a:rPr lang="en-US" sz="1800" b="1" dirty="0" err="1">
                <a:solidFill>
                  <a:schemeClr val="dk1"/>
                </a:solidFill>
              </a:rPr>
              <a:t>yêu</a:t>
            </a:r>
            <a:r>
              <a:rPr lang="en-US" sz="1800" b="1" dirty="0">
                <a:solidFill>
                  <a:schemeClr val="dk1"/>
                </a:solidFill>
              </a:rPr>
              <a:t> </a:t>
            </a:r>
            <a:r>
              <a:rPr lang="en-US" sz="1800" b="1" dirty="0" err="1">
                <a:solidFill>
                  <a:schemeClr val="dk1"/>
                </a:solidFill>
              </a:rPr>
              <a:t>cầu</a:t>
            </a:r>
            <a:endParaRPr lang="vi-VN" dirty="0"/>
          </a:p>
        </p:txBody>
      </p:sp>
      <p:sp>
        <p:nvSpPr>
          <p:cNvPr id="99" name="Google Shape;99;p2"/>
          <p:cNvSpPr/>
          <p:nvPr/>
        </p:nvSpPr>
        <p:spPr>
          <a:xfrm>
            <a:off x="1987550" y="1164122"/>
            <a:ext cx="5168900" cy="508000"/>
          </a:xfrm>
          <a:prstGeom prst="roundRect">
            <a:avLst>
              <a:gd name="adj" fmla="val 50000"/>
            </a:avLst>
          </a:prstGeom>
          <a:noFill/>
          <a:ln w="2857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800" b="1" dirty="0" err="1">
                <a:solidFill>
                  <a:schemeClr val="dk1"/>
                </a:solidFill>
              </a:rPr>
              <a:t>Tổng</a:t>
            </a:r>
            <a:r>
              <a:rPr lang="en-US" sz="1800" b="1" dirty="0">
                <a:solidFill>
                  <a:schemeClr val="dk1"/>
                </a:solidFill>
              </a:rPr>
              <a:t> </a:t>
            </a:r>
            <a:r>
              <a:rPr lang="en-US" sz="1800" b="1" dirty="0" err="1">
                <a:solidFill>
                  <a:schemeClr val="dk1"/>
                </a:solidFill>
              </a:rPr>
              <a:t>quan</a:t>
            </a:r>
            <a:r>
              <a:rPr lang="en-US" sz="1800" b="1" dirty="0">
                <a:solidFill>
                  <a:schemeClr val="dk1"/>
                </a:solidFill>
              </a:rPr>
              <a:t> </a:t>
            </a:r>
            <a:r>
              <a:rPr lang="en-US" sz="1800" b="1" dirty="0" err="1">
                <a:solidFill>
                  <a:schemeClr val="dk1"/>
                </a:solidFill>
              </a:rPr>
              <a:t>về</a:t>
            </a:r>
            <a:r>
              <a:rPr lang="en-US" sz="1800" b="1" dirty="0">
                <a:solidFill>
                  <a:schemeClr val="dk1"/>
                </a:solidFill>
              </a:rPr>
              <a:t> </a:t>
            </a:r>
            <a:r>
              <a:rPr lang="en-US" sz="1800" b="1" dirty="0" err="1">
                <a:solidFill>
                  <a:schemeClr val="dk1"/>
                </a:solidFill>
              </a:rPr>
              <a:t>đề</a:t>
            </a:r>
            <a:r>
              <a:rPr lang="en-US" sz="1800" b="1" dirty="0">
                <a:solidFill>
                  <a:schemeClr val="dk1"/>
                </a:solidFill>
              </a:rPr>
              <a:t> </a:t>
            </a:r>
            <a:r>
              <a:rPr lang="en-US" sz="1800" b="1" dirty="0" err="1">
                <a:solidFill>
                  <a:schemeClr val="dk1"/>
                </a:solidFill>
              </a:rPr>
              <a:t>tài</a:t>
            </a:r>
            <a:endParaRPr dirty="0"/>
          </a:p>
        </p:txBody>
      </p:sp>
      <p:grpSp>
        <p:nvGrpSpPr>
          <p:cNvPr id="100" name="Google Shape;100;p2"/>
          <p:cNvGrpSpPr/>
          <p:nvPr/>
        </p:nvGrpSpPr>
        <p:grpSpPr>
          <a:xfrm>
            <a:off x="1462085" y="1258450"/>
            <a:ext cx="381000" cy="381000"/>
            <a:chOff x="2078" y="1680"/>
            <a:chExt cx="1615" cy="1615"/>
          </a:xfrm>
        </p:grpSpPr>
        <p:sp>
          <p:nvSpPr>
            <p:cNvPr id="101" name="Google Shape;101;p2"/>
            <p:cNvSpPr/>
            <p:nvPr/>
          </p:nvSpPr>
          <p:spPr>
            <a:xfrm>
              <a:off x="2078" y="1680"/>
              <a:ext cx="1615" cy="1615"/>
            </a:xfrm>
            <a:prstGeom prst="ellipse">
              <a:avLst/>
            </a:prstGeom>
            <a:gradFill>
              <a:gsLst>
                <a:gs pos="0">
                  <a:srgbClr val="B3B3B3"/>
                </a:gs>
                <a:gs pos="50000">
                  <a:srgbClr val="FFFFFF"/>
                </a:gs>
                <a:gs pos="100000">
                  <a:srgbClr val="B3B3B3"/>
                </a:gs>
              </a:gsLst>
              <a:lin ang="5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2" name="Google Shape;102;p2"/>
            <p:cNvSpPr/>
            <p:nvPr/>
          </p:nvSpPr>
          <p:spPr>
            <a:xfrm>
              <a:off x="2170" y="1771"/>
              <a:ext cx="1430" cy="1430"/>
            </a:xfrm>
            <a:prstGeom prst="ellipse">
              <a:avLst/>
            </a:prstGeom>
            <a:gradFill>
              <a:gsLst>
                <a:gs pos="0">
                  <a:srgbClr val="CFCFCF"/>
                </a:gs>
                <a:gs pos="50000">
                  <a:srgbClr val="FFFFFF"/>
                </a:gs>
                <a:gs pos="100000">
                  <a:srgbClr val="CFCFCF"/>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3" name="Google Shape;103;p2"/>
            <p:cNvSpPr/>
            <p:nvPr/>
          </p:nvSpPr>
          <p:spPr>
            <a:xfrm>
              <a:off x="2254" y="1856"/>
              <a:ext cx="1262" cy="1264"/>
            </a:xfrm>
            <a:prstGeom prst="ellipse">
              <a:avLst/>
            </a:prstGeom>
            <a:gradFill>
              <a:gsLst>
                <a:gs pos="0">
                  <a:srgbClr val="FFFFFF"/>
                </a:gs>
                <a:gs pos="50000">
                  <a:schemeClr val="hlink"/>
                </a:gs>
                <a:gs pos="100000">
                  <a:srgbClr val="FFFFFF"/>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4" name="Google Shape;104;p2"/>
            <p:cNvSpPr/>
            <p:nvPr/>
          </p:nvSpPr>
          <p:spPr>
            <a:xfrm>
              <a:off x="2254" y="1856"/>
              <a:ext cx="1262" cy="1264"/>
            </a:xfrm>
            <a:prstGeom prst="ellipse">
              <a:avLst/>
            </a:prstGeom>
            <a:gradFill>
              <a:gsLst>
                <a:gs pos="0">
                  <a:srgbClr val="000000"/>
                </a:gs>
                <a:gs pos="100000">
                  <a:srgbClr val="FFCC00"/>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5" name="Google Shape;105;p2"/>
            <p:cNvSpPr/>
            <p:nvPr/>
          </p:nvSpPr>
          <p:spPr>
            <a:xfrm>
              <a:off x="2337" y="1939"/>
              <a:ext cx="1096" cy="1098"/>
            </a:xfrm>
            <a:prstGeom prst="ellipse">
              <a:avLst/>
            </a:prstGeom>
            <a:gradFill>
              <a:gsLst>
                <a:gs pos="0">
                  <a:srgbClr val="034A91"/>
                </a:gs>
                <a:gs pos="50000">
                  <a:schemeClr val="hlink"/>
                </a:gs>
                <a:gs pos="100000">
                  <a:srgbClr val="034A91"/>
                </a:gs>
              </a:gsLst>
              <a:lin ang="189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6" name="Google Shape;106;p2"/>
            <p:cNvSpPr/>
            <p:nvPr/>
          </p:nvSpPr>
          <p:spPr>
            <a:xfrm>
              <a:off x="2337" y="1939"/>
              <a:ext cx="1096" cy="1098"/>
            </a:xfrm>
            <a:prstGeom prst="ellipse">
              <a:avLst/>
            </a:prstGeom>
            <a:gradFill>
              <a:gsLst>
                <a:gs pos="0">
                  <a:srgbClr val="FFCC00"/>
                </a:gs>
                <a:gs pos="100000">
                  <a:srgbClr val="B79200"/>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107" name="Google Shape;107;p2"/>
          <p:cNvGrpSpPr/>
          <p:nvPr/>
        </p:nvGrpSpPr>
        <p:grpSpPr>
          <a:xfrm>
            <a:off x="2268817" y="2454610"/>
            <a:ext cx="381000" cy="381000"/>
            <a:chOff x="2078" y="1680"/>
            <a:chExt cx="1615" cy="1615"/>
          </a:xfrm>
        </p:grpSpPr>
        <p:sp>
          <p:nvSpPr>
            <p:cNvPr id="108" name="Google Shape;108;p2"/>
            <p:cNvSpPr/>
            <p:nvPr/>
          </p:nvSpPr>
          <p:spPr>
            <a:xfrm>
              <a:off x="2078" y="1680"/>
              <a:ext cx="1615" cy="1615"/>
            </a:xfrm>
            <a:prstGeom prst="ellipse">
              <a:avLst/>
            </a:prstGeom>
            <a:gradFill>
              <a:gsLst>
                <a:gs pos="0">
                  <a:srgbClr val="B3B3B3"/>
                </a:gs>
                <a:gs pos="50000">
                  <a:srgbClr val="FFFFFF"/>
                </a:gs>
                <a:gs pos="100000">
                  <a:srgbClr val="B3B3B3"/>
                </a:gs>
              </a:gsLst>
              <a:lin ang="5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9" name="Google Shape;109;p2"/>
            <p:cNvSpPr/>
            <p:nvPr/>
          </p:nvSpPr>
          <p:spPr>
            <a:xfrm>
              <a:off x="2170" y="1771"/>
              <a:ext cx="1430" cy="1430"/>
            </a:xfrm>
            <a:prstGeom prst="ellipse">
              <a:avLst/>
            </a:prstGeom>
            <a:gradFill>
              <a:gsLst>
                <a:gs pos="0">
                  <a:srgbClr val="CFCFCF"/>
                </a:gs>
                <a:gs pos="50000">
                  <a:srgbClr val="FFFFFF"/>
                </a:gs>
                <a:gs pos="100000">
                  <a:srgbClr val="CFCFCF"/>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0" name="Google Shape;110;p2"/>
            <p:cNvSpPr/>
            <p:nvPr/>
          </p:nvSpPr>
          <p:spPr>
            <a:xfrm>
              <a:off x="2254" y="1856"/>
              <a:ext cx="1262" cy="1264"/>
            </a:xfrm>
            <a:prstGeom prst="ellipse">
              <a:avLst/>
            </a:prstGeom>
            <a:gradFill>
              <a:gsLst>
                <a:gs pos="0">
                  <a:srgbClr val="FFFFFF"/>
                </a:gs>
                <a:gs pos="50000">
                  <a:schemeClr val="hlink"/>
                </a:gs>
                <a:gs pos="100000">
                  <a:srgbClr val="FFFFFF"/>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1" name="Google Shape;111;p2"/>
            <p:cNvSpPr/>
            <p:nvPr/>
          </p:nvSpPr>
          <p:spPr>
            <a:xfrm>
              <a:off x="2254" y="1856"/>
              <a:ext cx="1262" cy="1264"/>
            </a:xfrm>
            <a:prstGeom prst="ellipse">
              <a:avLst/>
            </a:prstGeom>
            <a:gradFill>
              <a:gsLst>
                <a:gs pos="0">
                  <a:srgbClr val="000000"/>
                </a:gs>
                <a:gs pos="100000">
                  <a:srgbClr val="48BE67"/>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2" name="Google Shape;112;p2"/>
            <p:cNvSpPr/>
            <p:nvPr/>
          </p:nvSpPr>
          <p:spPr>
            <a:xfrm>
              <a:off x="2337" y="1939"/>
              <a:ext cx="1096" cy="1098"/>
            </a:xfrm>
            <a:prstGeom prst="ellipse">
              <a:avLst/>
            </a:prstGeom>
            <a:gradFill>
              <a:gsLst>
                <a:gs pos="0">
                  <a:srgbClr val="034A91"/>
                </a:gs>
                <a:gs pos="50000">
                  <a:schemeClr val="hlink"/>
                </a:gs>
                <a:gs pos="100000">
                  <a:srgbClr val="034A91"/>
                </a:gs>
              </a:gsLst>
              <a:lin ang="189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3" name="Google Shape;113;p2"/>
            <p:cNvSpPr/>
            <p:nvPr/>
          </p:nvSpPr>
          <p:spPr>
            <a:xfrm>
              <a:off x="2337" y="1939"/>
              <a:ext cx="1096" cy="1098"/>
            </a:xfrm>
            <a:prstGeom prst="ellipse">
              <a:avLst/>
            </a:prstGeom>
            <a:gradFill>
              <a:gsLst>
                <a:gs pos="0">
                  <a:srgbClr val="48BE67"/>
                </a:gs>
                <a:gs pos="100000">
                  <a:srgbClr val="33884A"/>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128" name="Google Shape;128;p2"/>
          <p:cNvSpPr/>
          <p:nvPr/>
        </p:nvSpPr>
        <p:spPr>
          <a:xfrm>
            <a:off x="2823719" y="3795345"/>
            <a:ext cx="5343421" cy="529445"/>
          </a:xfrm>
          <a:prstGeom prst="roundRect">
            <a:avLst>
              <a:gd name="adj" fmla="val 50000"/>
            </a:avLst>
          </a:prstGeom>
          <a:noFill/>
          <a:ln w="2857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800" b="1" dirty="0" err="1">
                <a:solidFill>
                  <a:schemeClr val="dk1"/>
                </a:solidFill>
              </a:rPr>
              <a:t>Thực</a:t>
            </a:r>
            <a:r>
              <a:rPr lang="en-US" sz="1800" b="1" dirty="0">
                <a:solidFill>
                  <a:schemeClr val="dk1"/>
                </a:solidFill>
              </a:rPr>
              <a:t> </a:t>
            </a:r>
            <a:r>
              <a:rPr lang="en-US" sz="1800" b="1" dirty="0" err="1">
                <a:solidFill>
                  <a:schemeClr val="dk1"/>
                </a:solidFill>
              </a:rPr>
              <a:t>thi</a:t>
            </a:r>
            <a:r>
              <a:rPr lang="en-US" sz="1800" b="1" dirty="0">
                <a:solidFill>
                  <a:schemeClr val="dk1"/>
                </a:solidFill>
              </a:rPr>
              <a:t> framework</a:t>
            </a:r>
            <a:endParaRPr lang="en-US" dirty="0"/>
          </a:p>
        </p:txBody>
      </p:sp>
      <p:grpSp>
        <p:nvGrpSpPr>
          <p:cNvPr id="129" name="Google Shape;129;p2"/>
          <p:cNvGrpSpPr/>
          <p:nvPr/>
        </p:nvGrpSpPr>
        <p:grpSpPr>
          <a:xfrm>
            <a:off x="2402936" y="3873408"/>
            <a:ext cx="381000" cy="381000"/>
            <a:chOff x="2078" y="1680"/>
            <a:chExt cx="1615" cy="1615"/>
          </a:xfrm>
        </p:grpSpPr>
        <p:sp>
          <p:nvSpPr>
            <p:cNvPr id="130" name="Google Shape;130;p2"/>
            <p:cNvSpPr/>
            <p:nvPr/>
          </p:nvSpPr>
          <p:spPr>
            <a:xfrm>
              <a:off x="2078" y="1680"/>
              <a:ext cx="1615" cy="1615"/>
            </a:xfrm>
            <a:prstGeom prst="ellipse">
              <a:avLst/>
            </a:prstGeom>
            <a:gradFill>
              <a:gsLst>
                <a:gs pos="0">
                  <a:srgbClr val="B3B3B3"/>
                </a:gs>
                <a:gs pos="50000">
                  <a:srgbClr val="FFFFFF"/>
                </a:gs>
                <a:gs pos="100000">
                  <a:srgbClr val="B3B3B3"/>
                </a:gs>
              </a:gsLst>
              <a:lin ang="5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1" name="Google Shape;131;p2"/>
            <p:cNvSpPr/>
            <p:nvPr/>
          </p:nvSpPr>
          <p:spPr>
            <a:xfrm>
              <a:off x="2170" y="1771"/>
              <a:ext cx="1430" cy="1430"/>
            </a:xfrm>
            <a:prstGeom prst="ellipse">
              <a:avLst/>
            </a:prstGeom>
            <a:gradFill>
              <a:gsLst>
                <a:gs pos="0">
                  <a:srgbClr val="CFCFCF"/>
                </a:gs>
                <a:gs pos="50000">
                  <a:srgbClr val="FFFFFF"/>
                </a:gs>
                <a:gs pos="100000">
                  <a:srgbClr val="CFCFCF"/>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2" name="Google Shape;132;p2"/>
            <p:cNvSpPr/>
            <p:nvPr/>
          </p:nvSpPr>
          <p:spPr>
            <a:xfrm>
              <a:off x="2254" y="1856"/>
              <a:ext cx="1262" cy="1264"/>
            </a:xfrm>
            <a:prstGeom prst="ellipse">
              <a:avLst/>
            </a:prstGeom>
            <a:gradFill>
              <a:gsLst>
                <a:gs pos="0">
                  <a:srgbClr val="FFFFFF"/>
                </a:gs>
                <a:gs pos="50000">
                  <a:schemeClr val="hlink"/>
                </a:gs>
                <a:gs pos="100000">
                  <a:srgbClr val="FFFFFF"/>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3" name="Google Shape;133;p2"/>
            <p:cNvSpPr/>
            <p:nvPr/>
          </p:nvSpPr>
          <p:spPr>
            <a:xfrm>
              <a:off x="2254" y="1856"/>
              <a:ext cx="1262" cy="1264"/>
            </a:xfrm>
            <a:prstGeom prst="ellipse">
              <a:avLst/>
            </a:prstGeom>
            <a:gradFill>
              <a:gsLst>
                <a:gs pos="0">
                  <a:srgbClr val="000000"/>
                </a:gs>
                <a:gs pos="100000">
                  <a:srgbClr val="8D67E1"/>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4" name="Google Shape;134;p2"/>
            <p:cNvSpPr/>
            <p:nvPr/>
          </p:nvSpPr>
          <p:spPr>
            <a:xfrm>
              <a:off x="2337" y="1939"/>
              <a:ext cx="1096" cy="1098"/>
            </a:xfrm>
            <a:prstGeom prst="ellipse">
              <a:avLst/>
            </a:prstGeom>
            <a:gradFill>
              <a:gsLst>
                <a:gs pos="0">
                  <a:srgbClr val="034A91"/>
                </a:gs>
                <a:gs pos="50000">
                  <a:schemeClr val="hlink"/>
                </a:gs>
                <a:gs pos="100000">
                  <a:srgbClr val="034A91"/>
                </a:gs>
              </a:gsLst>
              <a:lin ang="189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5" name="Google Shape;135;p2"/>
            <p:cNvSpPr/>
            <p:nvPr/>
          </p:nvSpPr>
          <p:spPr>
            <a:xfrm>
              <a:off x="2337" y="1939"/>
              <a:ext cx="1096" cy="1098"/>
            </a:xfrm>
            <a:prstGeom prst="ellipse">
              <a:avLst/>
            </a:prstGeom>
            <a:gradFill>
              <a:gsLst>
                <a:gs pos="0">
                  <a:srgbClr val="8D67E1"/>
                </a:gs>
                <a:gs pos="100000">
                  <a:srgbClr val="654AA2"/>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136" name="Google Shape;136;p2"/>
          <p:cNvSpPr/>
          <p:nvPr/>
        </p:nvSpPr>
        <p:spPr>
          <a:xfrm rot="5400000">
            <a:off x="-2403921" y="1239529"/>
            <a:ext cx="4824413" cy="4770438"/>
          </a:xfrm>
          <a:custGeom>
            <a:avLst/>
            <a:gdLst/>
            <a:ahLst/>
            <a:cxnLst/>
            <a:rect l="l" t="t" r="r" b="b"/>
            <a:pathLst>
              <a:path w="21600" h="21600" extrusionOk="0">
                <a:moveTo>
                  <a:pt x="323" y="10641"/>
                </a:moveTo>
                <a:cubicBezTo>
                  <a:pt x="410" y="4916"/>
                  <a:pt x="5075" y="321"/>
                  <a:pt x="10800" y="322"/>
                </a:cubicBezTo>
                <a:cubicBezTo>
                  <a:pt x="16524" y="322"/>
                  <a:pt x="21189" y="4916"/>
                  <a:pt x="21276" y="10641"/>
                </a:cubicBezTo>
                <a:lnTo>
                  <a:pt x="21598" y="10636"/>
                </a:lnTo>
                <a:cubicBezTo>
                  <a:pt x="21509" y="4736"/>
                  <a:pt x="16700" y="-1"/>
                  <a:pt x="10799" y="0"/>
                </a:cubicBezTo>
                <a:cubicBezTo>
                  <a:pt x="4899" y="0"/>
                  <a:pt x="90" y="4736"/>
                  <a:pt x="1" y="10636"/>
                </a:cubicBezTo>
                <a:close/>
              </a:path>
            </a:pathLst>
          </a:custGeom>
          <a:gradFill>
            <a:gsLst>
              <a:gs pos="0">
                <a:srgbClr val="F4F4F4"/>
              </a:gs>
              <a:gs pos="50000">
                <a:schemeClr val="lt2"/>
              </a:gs>
              <a:gs pos="100000">
                <a:srgbClr val="F4F4F4"/>
              </a:gs>
            </a:gsLst>
            <a:lin ang="0" scaled="0"/>
          </a:gradFill>
          <a:ln w="9525" cap="flat" cmpd="sng">
            <a:solidFill>
              <a:srgbClr val="B3ABE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7" name="Google Shape;137;p2"/>
          <p:cNvSpPr/>
          <p:nvPr/>
        </p:nvSpPr>
        <p:spPr>
          <a:xfrm rot="5400000" flipH="1">
            <a:off x="-1998313" y="1675297"/>
            <a:ext cx="4032250" cy="3929063"/>
          </a:xfrm>
          <a:custGeom>
            <a:avLst/>
            <a:gdLst/>
            <a:ahLst/>
            <a:cxnLst/>
            <a:rect l="l" t="t" r="r" b="b"/>
            <a:pathLst>
              <a:path w="21600" h="21600" extrusionOk="0">
                <a:moveTo>
                  <a:pt x="10744" y="10800"/>
                </a:moveTo>
                <a:cubicBezTo>
                  <a:pt x="10744" y="10769"/>
                  <a:pt x="10769" y="10744"/>
                  <a:pt x="10800" y="10744"/>
                </a:cubicBezTo>
                <a:cubicBezTo>
                  <a:pt x="10830" y="10743"/>
                  <a:pt x="10855" y="10769"/>
                  <a:pt x="10856" y="10799"/>
                </a:cubicBezTo>
                <a:lnTo>
                  <a:pt x="21600" y="10800"/>
                </a:lnTo>
                <a:cubicBezTo>
                  <a:pt x="21600" y="4835"/>
                  <a:pt x="16764" y="0"/>
                  <a:pt x="10800" y="0"/>
                </a:cubicBezTo>
                <a:cubicBezTo>
                  <a:pt x="4835" y="0"/>
                  <a:pt x="0" y="4835"/>
                  <a:pt x="0" y="10800"/>
                </a:cubicBezTo>
                <a:close/>
              </a:path>
            </a:pathLst>
          </a:custGeom>
          <a:solidFill>
            <a:srgbClr val="C1DB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9" name="Google Shape;139;p2"/>
          <p:cNvSpPr/>
          <p:nvPr/>
        </p:nvSpPr>
        <p:spPr>
          <a:xfrm>
            <a:off x="2310338" y="5230563"/>
            <a:ext cx="5168900" cy="508000"/>
          </a:xfrm>
          <a:prstGeom prst="roundRect">
            <a:avLst>
              <a:gd name="adj" fmla="val 50000"/>
            </a:avLst>
          </a:prstGeom>
          <a:noFill/>
          <a:ln w="2857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800" b="1" dirty="0">
                <a:solidFill>
                  <a:schemeClr val="dk1"/>
                </a:solidFill>
                <a:latin typeface="Arial"/>
                <a:ea typeface="Arial"/>
                <a:cs typeface="Arial"/>
                <a:sym typeface="Arial"/>
              </a:rPr>
              <a:t>Demo</a:t>
            </a:r>
            <a:endParaRPr sz="1800" b="1" dirty="0">
              <a:solidFill>
                <a:schemeClr val="dk1"/>
              </a:solidFill>
              <a:latin typeface="Arial"/>
              <a:ea typeface="Arial"/>
              <a:cs typeface="Arial"/>
              <a:sym typeface="Arial"/>
            </a:endParaRPr>
          </a:p>
        </p:txBody>
      </p:sp>
      <p:grpSp>
        <p:nvGrpSpPr>
          <p:cNvPr id="140" name="Google Shape;140;p2"/>
          <p:cNvGrpSpPr/>
          <p:nvPr/>
        </p:nvGrpSpPr>
        <p:grpSpPr>
          <a:xfrm>
            <a:off x="1817252" y="5238327"/>
            <a:ext cx="381000" cy="381000"/>
            <a:chOff x="2078" y="1680"/>
            <a:chExt cx="1615" cy="1615"/>
          </a:xfrm>
        </p:grpSpPr>
        <p:sp>
          <p:nvSpPr>
            <p:cNvPr id="141" name="Google Shape;141;p2"/>
            <p:cNvSpPr/>
            <p:nvPr/>
          </p:nvSpPr>
          <p:spPr>
            <a:xfrm>
              <a:off x="2078" y="1680"/>
              <a:ext cx="1615" cy="1615"/>
            </a:xfrm>
            <a:prstGeom prst="ellipse">
              <a:avLst/>
            </a:prstGeom>
            <a:gradFill>
              <a:gsLst>
                <a:gs pos="0">
                  <a:srgbClr val="B3B3B3"/>
                </a:gs>
                <a:gs pos="50000">
                  <a:srgbClr val="FFFFFF"/>
                </a:gs>
                <a:gs pos="100000">
                  <a:srgbClr val="B3B3B3"/>
                </a:gs>
              </a:gsLst>
              <a:lin ang="5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2" name="Google Shape;142;p2"/>
            <p:cNvSpPr/>
            <p:nvPr/>
          </p:nvSpPr>
          <p:spPr>
            <a:xfrm>
              <a:off x="2170" y="1771"/>
              <a:ext cx="1430" cy="1430"/>
            </a:xfrm>
            <a:prstGeom prst="ellipse">
              <a:avLst/>
            </a:prstGeom>
            <a:gradFill>
              <a:gsLst>
                <a:gs pos="0">
                  <a:srgbClr val="CFCFCF"/>
                </a:gs>
                <a:gs pos="50000">
                  <a:srgbClr val="FFFFFF"/>
                </a:gs>
                <a:gs pos="100000">
                  <a:srgbClr val="CFCFCF"/>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3" name="Google Shape;143;p2"/>
            <p:cNvSpPr/>
            <p:nvPr/>
          </p:nvSpPr>
          <p:spPr>
            <a:xfrm>
              <a:off x="2254" y="1856"/>
              <a:ext cx="1262" cy="1264"/>
            </a:xfrm>
            <a:prstGeom prst="ellipse">
              <a:avLst/>
            </a:prstGeom>
            <a:gradFill>
              <a:gsLst>
                <a:gs pos="0">
                  <a:srgbClr val="FFFFFF"/>
                </a:gs>
                <a:gs pos="50000">
                  <a:schemeClr val="hlink"/>
                </a:gs>
                <a:gs pos="100000">
                  <a:srgbClr val="FFFFFF"/>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4" name="Google Shape;144;p2"/>
            <p:cNvSpPr/>
            <p:nvPr/>
          </p:nvSpPr>
          <p:spPr>
            <a:xfrm>
              <a:off x="2254" y="1856"/>
              <a:ext cx="1262" cy="1264"/>
            </a:xfrm>
            <a:prstGeom prst="ellipse">
              <a:avLst/>
            </a:prstGeom>
            <a:gradFill>
              <a:gsLst>
                <a:gs pos="0">
                  <a:srgbClr val="000000"/>
                </a:gs>
                <a:gs pos="100000">
                  <a:srgbClr val="FFCC00"/>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5" name="Google Shape;145;p2"/>
            <p:cNvSpPr/>
            <p:nvPr/>
          </p:nvSpPr>
          <p:spPr>
            <a:xfrm>
              <a:off x="2337" y="1939"/>
              <a:ext cx="1096" cy="1098"/>
            </a:xfrm>
            <a:prstGeom prst="ellipse">
              <a:avLst/>
            </a:prstGeom>
            <a:gradFill>
              <a:gsLst>
                <a:gs pos="0">
                  <a:srgbClr val="034A91"/>
                </a:gs>
                <a:gs pos="50000">
                  <a:schemeClr val="hlink"/>
                </a:gs>
                <a:gs pos="100000">
                  <a:srgbClr val="034A91"/>
                </a:gs>
              </a:gsLst>
              <a:lin ang="189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6" name="Google Shape;146;p2"/>
            <p:cNvSpPr/>
            <p:nvPr/>
          </p:nvSpPr>
          <p:spPr>
            <a:xfrm>
              <a:off x="2337" y="1939"/>
              <a:ext cx="1096" cy="1098"/>
            </a:xfrm>
            <a:prstGeom prst="ellipse">
              <a:avLst/>
            </a:prstGeom>
            <a:gradFill>
              <a:gsLst>
                <a:gs pos="0">
                  <a:srgbClr val="FFCC00"/>
                </a:gs>
                <a:gs pos="100000">
                  <a:srgbClr val="B79200"/>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4">
          <a:extLst>
            <a:ext uri="{FF2B5EF4-FFF2-40B4-BE49-F238E27FC236}">
              <a16:creationId xmlns:a16="http://schemas.microsoft.com/office/drawing/2014/main" id="{493103F2-33B0-B17F-D446-BBDE30862504}"/>
            </a:ext>
          </a:extLst>
        </p:cNvPr>
        <p:cNvGrpSpPr/>
        <p:nvPr/>
      </p:nvGrpSpPr>
      <p:grpSpPr>
        <a:xfrm>
          <a:off x="0" y="0"/>
          <a:ext cx="0" cy="0"/>
          <a:chOff x="0" y="0"/>
          <a:chExt cx="0" cy="0"/>
        </a:xfrm>
      </p:grpSpPr>
      <p:sp>
        <p:nvSpPr>
          <p:cNvPr id="95" name="Google Shape;95;p2">
            <a:extLst>
              <a:ext uri="{FF2B5EF4-FFF2-40B4-BE49-F238E27FC236}">
                <a16:creationId xmlns:a16="http://schemas.microsoft.com/office/drawing/2014/main" id="{A514801B-427A-4FB1-E3E8-567F89C85B2F}"/>
              </a:ext>
            </a:extLst>
          </p:cNvPr>
          <p:cNvSpPr txBox="1">
            <a:spLocks noGrp="1"/>
          </p:cNvSpPr>
          <p:nvPr>
            <p:ph type="title"/>
          </p:nvPr>
        </p:nvSpPr>
        <p:spPr>
          <a:xfrm>
            <a:off x="290146" y="0"/>
            <a:ext cx="7658100" cy="589085"/>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3200"/>
              <a:buFont typeface="Calibri"/>
              <a:buNone/>
            </a:pPr>
            <a:r>
              <a:rPr lang="en-US" sz="3200"/>
              <a:t>Nội dung</a:t>
            </a:r>
            <a:endParaRPr/>
          </a:p>
        </p:txBody>
      </p:sp>
      <p:sp>
        <p:nvSpPr>
          <p:cNvPr id="98" name="Google Shape;98;p2">
            <a:extLst>
              <a:ext uri="{FF2B5EF4-FFF2-40B4-BE49-F238E27FC236}">
                <a16:creationId xmlns:a16="http://schemas.microsoft.com/office/drawing/2014/main" id="{18D51ACE-D230-849A-E9A3-0A137202C4CE}"/>
              </a:ext>
            </a:extLst>
          </p:cNvPr>
          <p:cNvSpPr/>
          <p:nvPr/>
        </p:nvSpPr>
        <p:spPr>
          <a:xfrm>
            <a:off x="2742180" y="2358132"/>
            <a:ext cx="5424985" cy="508000"/>
          </a:xfrm>
          <a:prstGeom prst="roundRect">
            <a:avLst>
              <a:gd name="adj" fmla="val 50000"/>
            </a:avLst>
          </a:prstGeom>
          <a:noFill/>
          <a:ln w="2857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800" b="1" dirty="0" err="1">
                <a:solidFill>
                  <a:schemeClr val="bg1">
                    <a:lumMod val="85000"/>
                  </a:schemeClr>
                </a:solidFill>
              </a:rPr>
              <a:t>Phân</a:t>
            </a:r>
            <a:r>
              <a:rPr lang="en-US" sz="1800" b="1" dirty="0">
                <a:solidFill>
                  <a:schemeClr val="bg1">
                    <a:lumMod val="85000"/>
                  </a:schemeClr>
                </a:solidFill>
              </a:rPr>
              <a:t> </a:t>
            </a:r>
            <a:r>
              <a:rPr lang="en-US" sz="1800" b="1" dirty="0" err="1">
                <a:solidFill>
                  <a:schemeClr val="bg1">
                    <a:lumMod val="85000"/>
                  </a:schemeClr>
                </a:solidFill>
              </a:rPr>
              <a:t>tích</a:t>
            </a:r>
            <a:r>
              <a:rPr lang="en-US" sz="1800" b="1" dirty="0">
                <a:solidFill>
                  <a:schemeClr val="bg1">
                    <a:lumMod val="85000"/>
                  </a:schemeClr>
                </a:solidFill>
              </a:rPr>
              <a:t> </a:t>
            </a:r>
            <a:r>
              <a:rPr lang="en-US" sz="1800" b="1" dirty="0" err="1">
                <a:solidFill>
                  <a:schemeClr val="bg1">
                    <a:lumMod val="85000"/>
                  </a:schemeClr>
                </a:solidFill>
              </a:rPr>
              <a:t>yêu</a:t>
            </a:r>
            <a:r>
              <a:rPr lang="en-US" sz="1800" b="1" dirty="0">
                <a:solidFill>
                  <a:schemeClr val="bg1">
                    <a:lumMod val="85000"/>
                  </a:schemeClr>
                </a:solidFill>
              </a:rPr>
              <a:t> </a:t>
            </a:r>
            <a:r>
              <a:rPr lang="en-US" sz="1800" b="1" dirty="0" err="1">
                <a:solidFill>
                  <a:schemeClr val="bg1">
                    <a:lumMod val="85000"/>
                  </a:schemeClr>
                </a:solidFill>
              </a:rPr>
              <a:t>cầu</a:t>
            </a:r>
            <a:endParaRPr lang="vi-VN" dirty="0">
              <a:solidFill>
                <a:schemeClr val="bg1">
                  <a:lumMod val="85000"/>
                </a:schemeClr>
              </a:solidFill>
            </a:endParaRPr>
          </a:p>
        </p:txBody>
      </p:sp>
      <p:sp>
        <p:nvSpPr>
          <p:cNvPr id="99" name="Google Shape;99;p2">
            <a:extLst>
              <a:ext uri="{FF2B5EF4-FFF2-40B4-BE49-F238E27FC236}">
                <a16:creationId xmlns:a16="http://schemas.microsoft.com/office/drawing/2014/main" id="{88D41B0B-E999-3AB0-B716-F5E211B9C708}"/>
              </a:ext>
            </a:extLst>
          </p:cNvPr>
          <p:cNvSpPr/>
          <p:nvPr/>
        </p:nvSpPr>
        <p:spPr>
          <a:xfrm>
            <a:off x="1987550" y="1164122"/>
            <a:ext cx="5168900" cy="508000"/>
          </a:xfrm>
          <a:prstGeom prst="roundRect">
            <a:avLst>
              <a:gd name="adj" fmla="val 50000"/>
            </a:avLst>
          </a:prstGeom>
          <a:noFill/>
          <a:ln w="2857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800" b="1" dirty="0" err="1">
                <a:solidFill>
                  <a:schemeClr val="dk1"/>
                </a:solidFill>
              </a:rPr>
              <a:t>Tổng</a:t>
            </a:r>
            <a:r>
              <a:rPr lang="en-US" sz="1800" b="1" dirty="0">
                <a:solidFill>
                  <a:schemeClr val="dk1"/>
                </a:solidFill>
              </a:rPr>
              <a:t> </a:t>
            </a:r>
            <a:r>
              <a:rPr lang="en-US" sz="1800" b="1" dirty="0" err="1">
                <a:solidFill>
                  <a:schemeClr val="dk1"/>
                </a:solidFill>
              </a:rPr>
              <a:t>quan</a:t>
            </a:r>
            <a:r>
              <a:rPr lang="en-US" sz="1800" b="1" dirty="0">
                <a:solidFill>
                  <a:schemeClr val="dk1"/>
                </a:solidFill>
              </a:rPr>
              <a:t> </a:t>
            </a:r>
            <a:r>
              <a:rPr lang="en-US" sz="1800" b="1" dirty="0" err="1">
                <a:solidFill>
                  <a:schemeClr val="dk1"/>
                </a:solidFill>
              </a:rPr>
              <a:t>về</a:t>
            </a:r>
            <a:r>
              <a:rPr lang="en-US" sz="1800" b="1" dirty="0">
                <a:solidFill>
                  <a:schemeClr val="dk1"/>
                </a:solidFill>
              </a:rPr>
              <a:t> </a:t>
            </a:r>
            <a:r>
              <a:rPr lang="en-US" sz="1800" b="1" dirty="0" err="1">
                <a:solidFill>
                  <a:schemeClr val="dk1"/>
                </a:solidFill>
              </a:rPr>
              <a:t>đề</a:t>
            </a:r>
            <a:r>
              <a:rPr lang="en-US" sz="1800" b="1" dirty="0">
                <a:solidFill>
                  <a:schemeClr val="dk1"/>
                </a:solidFill>
              </a:rPr>
              <a:t> </a:t>
            </a:r>
            <a:r>
              <a:rPr lang="en-US" sz="1800" b="1" dirty="0" err="1">
                <a:solidFill>
                  <a:schemeClr val="dk1"/>
                </a:solidFill>
              </a:rPr>
              <a:t>tài</a:t>
            </a:r>
            <a:endParaRPr dirty="0"/>
          </a:p>
        </p:txBody>
      </p:sp>
      <p:grpSp>
        <p:nvGrpSpPr>
          <p:cNvPr id="100" name="Google Shape;100;p2">
            <a:extLst>
              <a:ext uri="{FF2B5EF4-FFF2-40B4-BE49-F238E27FC236}">
                <a16:creationId xmlns:a16="http://schemas.microsoft.com/office/drawing/2014/main" id="{805A53C0-2CC3-D2F7-AC2E-849EBEED5515}"/>
              </a:ext>
            </a:extLst>
          </p:cNvPr>
          <p:cNvGrpSpPr/>
          <p:nvPr/>
        </p:nvGrpSpPr>
        <p:grpSpPr>
          <a:xfrm>
            <a:off x="1462085" y="1258450"/>
            <a:ext cx="381000" cy="381000"/>
            <a:chOff x="2078" y="1680"/>
            <a:chExt cx="1615" cy="1615"/>
          </a:xfrm>
        </p:grpSpPr>
        <p:sp>
          <p:nvSpPr>
            <p:cNvPr id="101" name="Google Shape;101;p2">
              <a:extLst>
                <a:ext uri="{FF2B5EF4-FFF2-40B4-BE49-F238E27FC236}">
                  <a16:creationId xmlns:a16="http://schemas.microsoft.com/office/drawing/2014/main" id="{284593C2-40EB-0318-AAD8-5B17B017CF82}"/>
                </a:ext>
              </a:extLst>
            </p:cNvPr>
            <p:cNvSpPr/>
            <p:nvPr/>
          </p:nvSpPr>
          <p:spPr>
            <a:xfrm>
              <a:off x="2078" y="1680"/>
              <a:ext cx="1615" cy="1615"/>
            </a:xfrm>
            <a:prstGeom prst="ellipse">
              <a:avLst/>
            </a:prstGeom>
            <a:gradFill>
              <a:gsLst>
                <a:gs pos="0">
                  <a:srgbClr val="B3B3B3"/>
                </a:gs>
                <a:gs pos="50000">
                  <a:srgbClr val="FFFFFF"/>
                </a:gs>
                <a:gs pos="100000">
                  <a:srgbClr val="B3B3B3"/>
                </a:gs>
              </a:gsLst>
              <a:lin ang="5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2" name="Google Shape;102;p2">
              <a:extLst>
                <a:ext uri="{FF2B5EF4-FFF2-40B4-BE49-F238E27FC236}">
                  <a16:creationId xmlns:a16="http://schemas.microsoft.com/office/drawing/2014/main" id="{04477029-DA4F-6A76-FBCE-1F00ADD08B04}"/>
                </a:ext>
              </a:extLst>
            </p:cNvPr>
            <p:cNvSpPr/>
            <p:nvPr/>
          </p:nvSpPr>
          <p:spPr>
            <a:xfrm>
              <a:off x="2170" y="1771"/>
              <a:ext cx="1430" cy="1430"/>
            </a:xfrm>
            <a:prstGeom prst="ellipse">
              <a:avLst/>
            </a:prstGeom>
            <a:gradFill>
              <a:gsLst>
                <a:gs pos="0">
                  <a:srgbClr val="CFCFCF"/>
                </a:gs>
                <a:gs pos="50000">
                  <a:srgbClr val="FFFFFF"/>
                </a:gs>
                <a:gs pos="100000">
                  <a:srgbClr val="CFCFCF"/>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3" name="Google Shape;103;p2">
              <a:extLst>
                <a:ext uri="{FF2B5EF4-FFF2-40B4-BE49-F238E27FC236}">
                  <a16:creationId xmlns:a16="http://schemas.microsoft.com/office/drawing/2014/main" id="{585CEAFE-D599-7CB3-256A-60F4AC07C46E}"/>
                </a:ext>
              </a:extLst>
            </p:cNvPr>
            <p:cNvSpPr/>
            <p:nvPr/>
          </p:nvSpPr>
          <p:spPr>
            <a:xfrm>
              <a:off x="2254" y="1856"/>
              <a:ext cx="1262" cy="1264"/>
            </a:xfrm>
            <a:prstGeom prst="ellipse">
              <a:avLst/>
            </a:prstGeom>
            <a:gradFill>
              <a:gsLst>
                <a:gs pos="0">
                  <a:srgbClr val="FFFFFF"/>
                </a:gs>
                <a:gs pos="50000">
                  <a:schemeClr val="hlink"/>
                </a:gs>
                <a:gs pos="100000">
                  <a:srgbClr val="FFFFFF"/>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4" name="Google Shape;104;p2">
              <a:extLst>
                <a:ext uri="{FF2B5EF4-FFF2-40B4-BE49-F238E27FC236}">
                  <a16:creationId xmlns:a16="http://schemas.microsoft.com/office/drawing/2014/main" id="{E0A25B4C-84A0-F978-6E46-CA77070BA309}"/>
                </a:ext>
              </a:extLst>
            </p:cNvPr>
            <p:cNvSpPr/>
            <p:nvPr/>
          </p:nvSpPr>
          <p:spPr>
            <a:xfrm>
              <a:off x="2254" y="1856"/>
              <a:ext cx="1262" cy="1264"/>
            </a:xfrm>
            <a:prstGeom prst="ellipse">
              <a:avLst/>
            </a:prstGeom>
            <a:gradFill>
              <a:gsLst>
                <a:gs pos="0">
                  <a:srgbClr val="000000"/>
                </a:gs>
                <a:gs pos="100000">
                  <a:srgbClr val="FFCC00"/>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5" name="Google Shape;105;p2">
              <a:extLst>
                <a:ext uri="{FF2B5EF4-FFF2-40B4-BE49-F238E27FC236}">
                  <a16:creationId xmlns:a16="http://schemas.microsoft.com/office/drawing/2014/main" id="{FB7A286B-79E3-3FA1-8E86-5C2A638C7BCC}"/>
                </a:ext>
              </a:extLst>
            </p:cNvPr>
            <p:cNvSpPr/>
            <p:nvPr/>
          </p:nvSpPr>
          <p:spPr>
            <a:xfrm>
              <a:off x="2337" y="1939"/>
              <a:ext cx="1096" cy="1098"/>
            </a:xfrm>
            <a:prstGeom prst="ellipse">
              <a:avLst/>
            </a:prstGeom>
            <a:gradFill>
              <a:gsLst>
                <a:gs pos="0">
                  <a:srgbClr val="034A91"/>
                </a:gs>
                <a:gs pos="50000">
                  <a:schemeClr val="hlink"/>
                </a:gs>
                <a:gs pos="100000">
                  <a:srgbClr val="034A91"/>
                </a:gs>
              </a:gsLst>
              <a:lin ang="189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6" name="Google Shape;106;p2">
              <a:extLst>
                <a:ext uri="{FF2B5EF4-FFF2-40B4-BE49-F238E27FC236}">
                  <a16:creationId xmlns:a16="http://schemas.microsoft.com/office/drawing/2014/main" id="{68933E84-C908-09B2-A69E-32B031B5E8C0}"/>
                </a:ext>
              </a:extLst>
            </p:cNvPr>
            <p:cNvSpPr/>
            <p:nvPr/>
          </p:nvSpPr>
          <p:spPr>
            <a:xfrm>
              <a:off x="2337" y="1939"/>
              <a:ext cx="1096" cy="1098"/>
            </a:xfrm>
            <a:prstGeom prst="ellipse">
              <a:avLst/>
            </a:prstGeom>
            <a:gradFill>
              <a:gsLst>
                <a:gs pos="0">
                  <a:srgbClr val="FFCC00"/>
                </a:gs>
                <a:gs pos="100000">
                  <a:srgbClr val="B79200"/>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107" name="Google Shape;107;p2">
            <a:extLst>
              <a:ext uri="{FF2B5EF4-FFF2-40B4-BE49-F238E27FC236}">
                <a16:creationId xmlns:a16="http://schemas.microsoft.com/office/drawing/2014/main" id="{4CB38E29-81FE-EEF2-E669-CDC5209C79D8}"/>
              </a:ext>
            </a:extLst>
          </p:cNvPr>
          <p:cNvGrpSpPr/>
          <p:nvPr/>
        </p:nvGrpSpPr>
        <p:grpSpPr>
          <a:xfrm>
            <a:off x="2268817" y="2454610"/>
            <a:ext cx="381000" cy="381000"/>
            <a:chOff x="2078" y="1680"/>
            <a:chExt cx="1615" cy="1615"/>
          </a:xfrm>
        </p:grpSpPr>
        <p:sp>
          <p:nvSpPr>
            <p:cNvPr id="108" name="Google Shape;108;p2">
              <a:extLst>
                <a:ext uri="{FF2B5EF4-FFF2-40B4-BE49-F238E27FC236}">
                  <a16:creationId xmlns:a16="http://schemas.microsoft.com/office/drawing/2014/main" id="{F6AED944-7342-7028-77A8-EF3E37427A66}"/>
                </a:ext>
              </a:extLst>
            </p:cNvPr>
            <p:cNvSpPr/>
            <p:nvPr/>
          </p:nvSpPr>
          <p:spPr>
            <a:xfrm>
              <a:off x="2078" y="1680"/>
              <a:ext cx="1615" cy="1615"/>
            </a:xfrm>
            <a:prstGeom prst="ellipse">
              <a:avLst/>
            </a:prstGeom>
            <a:gradFill>
              <a:gsLst>
                <a:gs pos="0">
                  <a:srgbClr val="B3B3B3"/>
                </a:gs>
                <a:gs pos="50000">
                  <a:srgbClr val="FFFFFF"/>
                </a:gs>
                <a:gs pos="100000">
                  <a:srgbClr val="B3B3B3"/>
                </a:gs>
              </a:gsLst>
              <a:lin ang="5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9" name="Google Shape;109;p2">
              <a:extLst>
                <a:ext uri="{FF2B5EF4-FFF2-40B4-BE49-F238E27FC236}">
                  <a16:creationId xmlns:a16="http://schemas.microsoft.com/office/drawing/2014/main" id="{98F2CA22-CBE5-1B68-2E9D-574037514983}"/>
                </a:ext>
              </a:extLst>
            </p:cNvPr>
            <p:cNvSpPr/>
            <p:nvPr/>
          </p:nvSpPr>
          <p:spPr>
            <a:xfrm>
              <a:off x="2170" y="1771"/>
              <a:ext cx="1430" cy="1430"/>
            </a:xfrm>
            <a:prstGeom prst="ellipse">
              <a:avLst/>
            </a:prstGeom>
            <a:gradFill>
              <a:gsLst>
                <a:gs pos="0">
                  <a:srgbClr val="CFCFCF"/>
                </a:gs>
                <a:gs pos="50000">
                  <a:srgbClr val="FFFFFF"/>
                </a:gs>
                <a:gs pos="100000">
                  <a:srgbClr val="CFCFCF"/>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0" name="Google Shape;110;p2">
              <a:extLst>
                <a:ext uri="{FF2B5EF4-FFF2-40B4-BE49-F238E27FC236}">
                  <a16:creationId xmlns:a16="http://schemas.microsoft.com/office/drawing/2014/main" id="{683CF976-89E5-C92D-ABF5-0B6B6DFCCACB}"/>
                </a:ext>
              </a:extLst>
            </p:cNvPr>
            <p:cNvSpPr/>
            <p:nvPr/>
          </p:nvSpPr>
          <p:spPr>
            <a:xfrm>
              <a:off x="2254" y="1856"/>
              <a:ext cx="1262" cy="1264"/>
            </a:xfrm>
            <a:prstGeom prst="ellipse">
              <a:avLst/>
            </a:prstGeom>
            <a:gradFill>
              <a:gsLst>
                <a:gs pos="0">
                  <a:srgbClr val="FFFFFF"/>
                </a:gs>
                <a:gs pos="50000">
                  <a:schemeClr val="hlink"/>
                </a:gs>
                <a:gs pos="100000">
                  <a:srgbClr val="FFFFFF"/>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1" name="Google Shape;111;p2">
              <a:extLst>
                <a:ext uri="{FF2B5EF4-FFF2-40B4-BE49-F238E27FC236}">
                  <a16:creationId xmlns:a16="http://schemas.microsoft.com/office/drawing/2014/main" id="{EA0C1D01-AB9A-C098-4C02-72980AA0D82F}"/>
                </a:ext>
              </a:extLst>
            </p:cNvPr>
            <p:cNvSpPr/>
            <p:nvPr/>
          </p:nvSpPr>
          <p:spPr>
            <a:xfrm>
              <a:off x="2254" y="1856"/>
              <a:ext cx="1262" cy="1264"/>
            </a:xfrm>
            <a:prstGeom prst="ellipse">
              <a:avLst/>
            </a:prstGeom>
            <a:gradFill>
              <a:gsLst>
                <a:gs pos="0">
                  <a:srgbClr val="000000"/>
                </a:gs>
                <a:gs pos="100000">
                  <a:srgbClr val="48BE67"/>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2" name="Google Shape;112;p2">
              <a:extLst>
                <a:ext uri="{FF2B5EF4-FFF2-40B4-BE49-F238E27FC236}">
                  <a16:creationId xmlns:a16="http://schemas.microsoft.com/office/drawing/2014/main" id="{4CC7E823-F331-87B9-35FB-8F48B99ED709}"/>
                </a:ext>
              </a:extLst>
            </p:cNvPr>
            <p:cNvSpPr/>
            <p:nvPr/>
          </p:nvSpPr>
          <p:spPr>
            <a:xfrm>
              <a:off x="2337" y="1939"/>
              <a:ext cx="1096" cy="1098"/>
            </a:xfrm>
            <a:prstGeom prst="ellipse">
              <a:avLst/>
            </a:prstGeom>
            <a:gradFill>
              <a:gsLst>
                <a:gs pos="0">
                  <a:srgbClr val="034A91"/>
                </a:gs>
                <a:gs pos="50000">
                  <a:schemeClr val="hlink"/>
                </a:gs>
                <a:gs pos="100000">
                  <a:srgbClr val="034A91"/>
                </a:gs>
              </a:gsLst>
              <a:lin ang="189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3" name="Google Shape;113;p2">
              <a:extLst>
                <a:ext uri="{FF2B5EF4-FFF2-40B4-BE49-F238E27FC236}">
                  <a16:creationId xmlns:a16="http://schemas.microsoft.com/office/drawing/2014/main" id="{E888E964-3704-9855-C2FC-D3B816364182}"/>
                </a:ext>
              </a:extLst>
            </p:cNvPr>
            <p:cNvSpPr/>
            <p:nvPr/>
          </p:nvSpPr>
          <p:spPr>
            <a:xfrm>
              <a:off x="2337" y="1939"/>
              <a:ext cx="1096" cy="1098"/>
            </a:xfrm>
            <a:prstGeom prst="ellipse">
              <a:avLst/>
            </a:prstGeom>
            <a:gradFill>
              <a:gsLst>
                <a:gs pos="0">
                  <a:srgbClr val="48BE67"/>
                </a:gs>
                <a:gs pos="100000">
                  <a:srgbClr val="33884A"/>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128" name="Google Shape;128;p2">
            <a:extLst>
              <a:ext uri="{FF2B5EF4-FFF2-40B4-BE49-F238E27FC236}">
                <a16:creationId xmlns:a16="http://schemas.microsoft.com/office/drawing/2014/main" id="{0A58ECBC-FB1F-3275-69B2-16D11293E998}"/>
              </a:ext>
            </a:extLst>
          </p:cNvPr>
          <p:cNvSpPr/>
          <p:nvPr/>
        </p:nvSpPr>
        <p:spPr>
          <a:xfrm>
            <a:off x="2823719" y="3795345"/>
            <a:ext cx="5343421" cy="529445"/>
          </a:xfrm>
          <a:prstGeom prst="roundRect">
            <a:avLst>
              <a:gd name="adj" fmla="val 50000"/>
            </a:avLst>
          </a:prstGeom>
          <a:noFill/>
          <a:ln w="2857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800" b="1" dirty="0" err="1">
                <a:solidFill>
                  <a:schemeClr val="bg1">
                    <a:lumMod val="85000"/>
                  </a:schemeClr>
                </a:solidFill>
              </a:rPr>
              <a:t>Thực</a:t>
            </a:r>
            <a:r>
              <a:rPr lang="en-US" sz="1800" b="1" dirty="0">
                <a:solidFill>
                  <a:schemeClr val="bg1">
                    <a:lumMod val="85000"/>
                  </a:schemeClr>
                </a:solidFill>
              </a:rPr>
              <a:t> </a:t>
            </a:r>
            <a:r>
              <a:rPr lang="en-US" sz="1800" b="1" dirty="0" err="1">
                <a:solidFill>
                  <a:schemeClr val="bg1">
                    <a:lumMod val="85000"/>
                  </a:schemeClr>
                </a:solidFill>
              </a:rPr>
              <a:t>thi</a:t>
            </a:r>
            <a:r>
              <a:rPr lang="en-US" sz="1800" b="1" dirty="0">
                <a:solidFill>
                  <a:schemeClr val="bg1">
                    <a:lumMod val="85000"/>
                  </a:schemeClr>
                </a:solidFill>
              </a:rPr>
              <a:t> framework</a:t>
            </a:r>
            <a:endParaRPr lang="en-US" dirty="0">
              <a:solidFill>
                <a:schemeClr val="bg1">
                  <a:lumMod val="85000"/>
                </a:schemeClr>
              </a:solidFill>
            </a:endParaRPr>
          </a:p>
        </p:txBody>
      </p:sp>
      <p:grpSp>
        <p:nvGrpSpPr>
          <p:cNvPr id="129" name="Google Shape;129;p2">
            <a:extLst>
              <a:ext uri="{FF2B5EF4-FFF2-40B4-BE49-F238E27FC236}">
                <a16:creationId xmlns:a16="http://schemas.microsoft.com/office/drawing/2014/main" id="{BAECB7E6-E9FA-FA6E-C099-C680A29D2236}"/>
              </a:ext>
            </a:extLst>
          </p:cNvPr>
          <p:cNvGrpSpPr/>
          <p:nvPr/>
        </p:nvGrpSpPr>
        <p:grpSpPr>
          <a:xfrm>
            <a:off x="2402936" y="3873408"/>
            <a:ext cx="381000" cy="381000"/>
            <a:chOff x="2078" y="1680"/>
            <a:chExt cx="1615" cy="1615"/>
          </a:xfrm>
        </p:grpSpPr>
        <p:sp>
          <p:nvSpPr>
            <p:cNvPr id="130" name="Google Shape;130;p2">
              <a:extLst>
                <a:ext uri="{FF2B5EF4-FFF2-40B4-BE49-F238E27FC236}">
                  <a16:creationId xmlns:a16="http://schemas.microsoft.com/office/drawing/2014/main" id="{11036DBB-E106-DD9E-038F-0746A65CB324}"/>
                </a:ext>
              </a:extLst>
            </p:cNvPr>
            <p:cNvSpPr/>
            <p:nvPr/>
          </p:nvSpPr>
          <p:spPr>
            <a:xfrm>
              <a:off x="2078" y="1680"/>
              <a:ext cx="1615" cy="1615"/>
            </a:xfrm>
            <a:prstGeom prst="ellipse">
              <a:avLst/>
            </a:prstGeom>
            <a:gradFill>
              <a:gsLst>
                <a:gs pos="0">
                  <a:srgbClr val="B3B3B3"/>
                </a:gs>
                <a:gs pos="50000">
                  <a:srgbClr val="FFFFFF"/>
                </a:gs>
                <a:gs pos="100000">
                  <a:srgbClr val="B3B3B3"/>
                </a:gs>
              </a:gsLst>
              <a:lin ang="5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1" name="Google Shape;131;p2">
              <a:extLst>
                <a:ext uri="{FF2B5EF4-FFF2-40B4-BE49-F238E27FC236}">
                  <a16:creationId xmlns:a16="http://schemas.microsoft.com/office/drawing/2014/main" id="{B6766F1E-4682-64A2-B4E6-B53DD39C3A9E}"/>
                </a:ext>
              </a:extLst>
            </p:cNvPr>
            <p:cNvSpPr/>
            <p:nvPr/>
          </p:nvSpPr>
          <p:spPr>
            <a:xfrm>
              <a:off x="2170" y="1771"/>
              <a:ext cx="1430" cy="1430"/>
            </a:xfrm>
            <a:prstGeom prst="ellipse">
              <a:avLst/>
            </a:prstGeom>
            <a:gradFill>
              <a:gsLst>
                <a:gs pos="0">
                  <a:srgbClr val="CFCFCF"/>
                </a:gs>
                <a:gs pos="50000">
                  <a:srgbClr val="FFFFFF"/>
                </a:gs>
                <a:gs pos="100000">
                  <a:srgbClr val="CFCFCF"/>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2" name="Google Shape;132;p2">
              <a:extLst>
                <a:ext uri="{FF2B5EF4-FFF2-40B4-BE49-F238E27FC236}">
                  <a16:creationId xmlns:a16="http://schemas.microsoft.com/office/drawing/2014/main" id="{0A40A9CB-BC37-19A8-0907-75E824B6E1FE}"/>
                </a:ext>
              </a:extLst>
            </p:cNvPr>
            <p:cNvSpPr/>
            <p:nvPr/>
          </p:nvSpPr>
          <p:spPr>
            <a:xfrm>
              <a:off x="2254" y="1856"/>
              <a:ext cx="1262" cy="1264"/>
            </a:xfrm>
            <a:prstGeom prst="ellipse">
              <a:avLst/>
            </a:prstGeom>
            <a:gradFill>
              <a:gsLst>
                <a:gs pos="0">
                  <a:srgbClr val="FFFFFF"/>
                </a:gs>
                <a:gs pos="50000">
                  <a:schemeClr val="hlink"/>
                </a:gs>
                <a:gs pos="100000">
                  <a:srgbClr val="FFFFFF"/>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3" name="Google Shape;133;p2">
              <a:extLst>
                <a:ext uri="{FF2B5EF4-FFF2-40B4-BE49-F238E27FC236}">
                  <a16:creationId xmlns:a16="http://schemas.microsoft.com/office/drawing/2014/main" id="{A94DF926-608A-906D-558C-A7C178189096}"/>
                </a:ext>
              </a:extLst>
            </p:cNvPr>
            <p:cNvSpPr/>
            <p:nvPr/>
          </p:nvSpPr>
          <p:spPr>
            <a:xfrm>
              <a:off x="2254" y="1856"/>
              <a:ext cx="1262" cy="1264"/>
            </a:xfrm>
            <a:prstGeom prst="ellipse">
              <a:avLst/>
            </a:prstGeom>
            <a:gradFill>
              <a:gsLst>
                <a:gs pos="0">
                  <a:srgbClr val="000000"/>
                </a:gs>
                <a:gs pos="100000">
                  <a:srgbClr val="8D67E1"/>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4" name="Google Shape;134;p2">
              <a:extLst>
                <a:ext uri="{FF2B5EF4-FFF2-40B4-BE49-F238E27FC236}">
                  <a16:creationId xmlns:a16="http://schemas.microsoft.com/office/drawing/2014/main" id="{A6E836DA-4F8F-8595-FCC3-5EBA832AE767}"/>
                </a:ext>
              </a:extLst>
            </p:cNvPr>
            <p:cNvSpPr/>
            <p:nvPr/>
          </p:nvSpPr>
          <p:spPr>
            <a:xfrm>
              <a:off x="2337" y="1939"/>
              <a:ext cx="1096" cy="1098"/>
            </a:xfrm>
            <a:prstGeom prst="ellipse">
              <a:avLst/>
            </a:prstGeom>
            <a:gradFill>
              <a:gsLst>
                <a:gs pos="0">
                  <a:srgbClr val="034A91"/>
                </a:gs>
                <a:gs pos="50000">
                  <a:schemeClr val="hlink"/>
                </a:gs>
                <a:gs pos="100000">
                  <a:srgbClr val="034A91"/>
                </a:gs>
              </a:gsLst>
              <a:lin ang="189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5" name="Google Shape;135;p2">
              <a:extLst>
                <a:ext uri="{FF2B5EF4-FFF2-40B4-BE49-F238E27FC236}">
                  <a16:creationId xmlns:a16="http://schemas.microsoft.com/office/drawing/2014/main" id="{0B4E91E2-B704-DD5B-3FEB-67B3BD6EBF89}"/>
                </a:ext>
              </a:extLst>
            </p:cNvPr>
            <p:cNvSpPr/>
            <p:nvPr/>
          </p:nvSpPr>
          <p:spPr>
            <a:xfrm>
              <a:off x="2337" y="1939"/>
              <a:ext cx="1096" cy="1098"/>
            </a:xfrm>
            <a:prstGeom prst="ellipse">
              <a:avLst/>
            </a:prstGeom>
            <a:gradFill>
              <a:gsLst>
                <a:gs pos="0">
                  <a:srgbClr val="8D67E1"/>
                </a:gs>
                <a:gs pos="100000">
                  <a:srgbClr val="654AA2"/>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136" name="Google Shape;136;p2">
            <a:extLst>
              <a:ext uri="{FF2B5EF4-FFF2-40B4-BE49-F238E27FC236}">
                <a16:creationId xmlns:a16="http://schemas.microsoft.com/office/drawing/2014/main" id="{4A11D08F-E958-9102-D884-128FBD23AF0C}"/>
              </a:ext>
            </a:extLst>
          </p:cNvPr>
          <p:cNvSpPr/>
          <p:nvPr/>
        </p:nvSpPr>
        <p:spPr>
          <a:xfrm rot="5400000">
            <a:off x="-2403921" y="1239529"/>
            <a:ext cx="4824413" cy="4770438"/>
          </a:xfrm>
          <a:custGeom>
            <a:avLst/>
            <a:gdLst/>
            <a:ahLst/>
            <a:cxnLst/>
            <a:rect l="l" t="t" r="r" b="b"/>
            <a:pathLst>
              <a:path w="21600" h="21600" extrusionOk="0">
                <a:moveTo>
                  <a:pt x="323" y="10641"/>
                </a:moveTo>
                <a:cubicBezTo>
                  <a:pt x="410" y="4916"/>
                  <a:pt x="5075" y="321"/>
                  <a:pt x="10800" y="322"/>
                </a:cubicBezTo>
                <a:cubicBezTo>
                  <a:pt x="16524" y="322"/>
                  <a:pt x="21189" y="4916"/>
                  <a:pt x="21276" y="10641"/>
                </a:cubicBezTo>
                <a:lnTo>
                  <a:pt x="21598" y="10636"/>
                </a:lnTo>
                <a:cubicBezTo>
                  <a:pt x="21509" y="4736"/>
                  <a:pt x="16700" y="-1"/>
                  <a:pt x="10799" y="0"/>
                </a:cubicBezTo>
                <a:cubicBezTo>
                  <a:pt x="4899" y="0"/>
                  <a:pt x="90" y="4736"/>
                  <a:pt x="1" y="10636"/>
                </a:cubicBezTo>
                <a:close/>
              </a:path>
            </a:pathLst>
          </a:custGeom>
          <a:gradFill>
            <a:gsLst>
              <a:gs pos="0">
                <a:srgbClr val="F4F4F4"/>
              </a:gs>
              <a:gs pos="50000">
                <a:schemeClr val="lt2"/>
              </a:gs>
              <a:gs pos="100000">
                <a:srgbClr val="F4F4F4"/>
              </a:gs>
            </a:gsLst>
            <a:lin ang="0" scaled="0"/>
          </a:gradFill>
          <a:ln w="9525" cap="flat" cmpd="sng">
            <a:solidFill>
              <a:srgbClr val="B3ABE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7" name="Google Shape;137;p2">
            <a:extLst>
              <a:ext uri="{FF2B5EF4-FFF2-40B4-BE49-F238E27FC236}">
                <a16:creationId xmlns:a16="http://schemas.microsoft.com/office/drawing/2014/main" id="{92F4286B-150F-0584-AFE5-BFBD5FD4FAFA}"/>
              </a:ext>
            </a:extLst>
          </p:cNvPr>
          <p:cNvSpPr/>
          <p:nvPr/>
        </p:nvSpPr>
        <p:spPr>
          <a:xfrm rot="5400000" flipH="1">
            <a:off x="-1998313" y="1675297"/>
            <a:ext cx="4032250" cy="3929063"/>
          </a:xfrm>
          <a:custGeom>
            <a:avLst/>
            <a:gdLst/>
            <a:ahLst/>
            <a:cxnLst/>
            <a:rect l="l" t="t" r="r" b="b"/>
            <a:pathLst>
              <a:path w="21600" h="21600" extrusionOk="0">
                <a:moveTo>
                  <a:pt x="10744" y="10800"/>
                </a:moveTo>
                <a:cubicBezTo>
                  <a:pt x="10744" y="10769"/>
                  <a:pt x="10769" y="10744"/>
                  <a:pt x="10800" y="10744"/>
                </a:cubicBezTo>
                <a:cubicBezTo>
                  <a:pt x="10830" y="10743"/>
                  <a:pt x="10855" y="10769"/>
                  <a:pt x="10856" y="10799"/>
                </a:cubicBezTo>
                <a:lnTo>
                  <a:pt x="21600" y="10800"/>
                </a:lnTo>
                <a:cubicBezTo>
                  <a:pt x="21600" y="4835"/>
                  <a:pt x="16764" y="0"/>
                  <a:pt x="10800" y="0"/>
                </a:cubicBezTo>
                <a:cubicBezTo>
                  <a:pt x="4835" y="0"/>
                  <a:pt x="0" y="4835"/>
                  <a:pt x="0" y="10800"/>
                </a:cubicBezTo>
                <a:close/>
              </a:path>
            </a:pathLst>
          </a:custGeom>
          <a:solidFill>
            <a:srgbClr val="C1DB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9" name="Google Shape;139;p2">
            <a:extLst>
              <a:ext uri="{FF2B5EF4-FFF2-40B4-BE49-F238E27FC236}">
                <a16:creationId xmlns:a16="http://schemas.microsoft.com/office/drawing/2014/main" id="{3EB9F3F0-FDAC-5806-A1D9-77C168C85655}"/>
              </a:ext>
            </a:extLst>
          </p:cNvPr>
          <p:cNvSpPr/>
          <p:nvPr/>
        </p:nvSpPr>
        <p:spPr>
          <a:xfrm>
            <a:off x="2310338" y="5230563"/>
            <a:ext cx="5168900" cy="508000"/>
          </a:xfrm>
          <a:prstGeom prst="roundRect">
            <a:avLst>
              <a:gd name="adj" fmla="val 50000"/>
            </a:avLst>
          </a:prstGeom>
          <a:noFill/>
          <a:ln w="2857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800" b="1" dirty="0">
                <a:solidFill>
                  <a:schemeClr val="bg1">
                    <a:lumMod val="85000"/>
                  </a:schemeClr>
                </a:solidFill>
                <a:latin typeface="Arial"/>
                <a:ea typeface="Arial"/>
                <a:cs typeface="Arial"/>
                <a:sym typeface="Arial"/>
              </a:rPr>
              <a:t>Demo</a:t>
            </a:r>
            <a:endParaRPr sz="1800" b="1" dirty="0">
              <a:solidFill>
                <a:schemeClr val="bg1">
                  <a:lumMod val="85000"/>
                </a:schemeClr>
              </a:solidFill>
              <a:latin typeface="Arial"/>
              <a:ea typeface="Arial"/>
              <a:cs typeface="Arial"/>
              <a:sym typeface="Arial"/>
            </a:endParaRPr>
          </a:p>
        </p:txBody>
      </p:sp>
      <p:grpSp>
        <p:nvGrpSpPr>
          <p:cNvPr id="140" name="Google Shape;140;p2">
            <a:extLst>
              <a:ext uri="{FF2B5EF4-FFF2-40B4-BE49-F238E27FC236}">
                <a16:creationId xmlns:a16="http://schemas.microsoft.com/office/drawing/2014/main" id="{F4EDCEB5-04F0-2E4E-7326-D1232B62B98F}"/>
              </a:ext>
            </a:extLst>
          </p:cNvPr>
          <p:cNvGrpSpPr/>
          <p:nvPr/>
        </p:nvGrpSpPr>
        <p:grpSpPr>
          <a:xfrm>
            <a:off x="1817252" y="5238327"/>
            <a:ext cx="381000" cy="381000"/>
            <a:chOff x="2078" y="1680"/>
            <a:chExt cx="1615" cy="1615"/>
          </a:xfrm>
        </p:grpSpPr>
        <p:sp>
          <p:nvSpPr>
            <p:cNvPr id="141" name="Google Shape;141;p2">
              <a:extLst>
                <a:ext uri="{FF2B5EF4-FFF2-40B4-BE49-F238E27FC236}">
                  <a16:creationId xmlns:a16="http://schemas.microsoft.com/office/drawing/2014/main" id="{3036F762-52E3-2884-1449-C167F118C35F}"/>
                </a:ext>
              </a:extLst>
            </p:cNvPr>
            <p:cNvSpPr/>
            <p:nvPr/>
          </p:nvSpPr>
          <p:spPr>
            <a:xfrm>
              <a:off x="2078" y="1680"/>
              <a:ext cx="1615" cy="1615"/>
            </a:xfrm>
            <a:prstGeom prst="ellipse">
              <a:avLst/>
            </a:prstGeom>
            <a:gradFill>
              <a:gsLst>
                <a:gs pos="0">
                  <a:srgbClr val="B3B3B3"/>
                </a:gs>
                <a:gs pos="50000">
                  <a:srgbClr val="FFFFFF"/>
                </a:gs>
                <a:gs pos="100000">
                  <a:srgbClr val="B3B3B3"/>
                </a:gs>
              </a:gsLst>
              <a:lin ang="5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2" name="Google Shape;142;p2">
              <a:extLst>
                <a:ext uri="{FF2B5EF4-FFF2-40B4-BE49-F238E27FC236}">
                  <a16:creationId xmlns:a16="http://schemas.microsoft.com/office/drawing/2014/main" id="{A0057C44-46C3-20D4-94AA-CBB3BB87EFCC}"/>
                </a:ext>
              </a:extLst>
            </p:cNvPr>
            <p:cNvSpPr/>
            <p:nvPr/>
          </p:nvSpPr>
          <p:spPr>
            <a:xfrm>
              <a:off x="2170" y="1771"/>
              <a:ext cx="1430" cy="1430"/>
            </a:xfrm>
            <a:prstGeom prst="ellipse">
              <a:avLst/>
            </a:prstGeom>
            <a:gradFill>
              <a:gsLst>
                <a:gs pos="0">
                  <a:srgbClr val="CFCFCF"/>
                </a:gs>
                <a:gs pos="50000">
                  <a:srgbClr val="FFFFFF"/>
                </a:gs>
                <a:gs pos="100000">
                  <a:srgbClr val="CFCFCF"/>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3" name="Google Shape;143;p2">
              <a:extLst>
                <a:ext uri="{FF2B5EF4-FFF2-40B4-BE49-F238E27FC236}">
                  <a16:creationId xmlns:a16="http://schemas.microsoft.com/office/drawing/2014/main" id="{C93AF081-8FC1-7D8C-1C6E-12D75AEE1508}"/>
                </a:ext>
              </a:extLst>
            </p:cNvPr>
            <p:cNvSpPr/>
            <p:nvPr/>
          </p:nvSpPr>
          <p:spPr>
            <a:xfrm>
              <a:off x="2254" y="1856"/>
              <a:ext cx="1262" cy="1264"/>
            </a:xfrm>
            <a:prstGeom prst="ellipse">
              <a:avLst/>
            </a:prstGeom>
            <a:gradFill>
              <a:gsLst>
                <a:gs pos="0">
                  <a:srgbClr val="FFFFFF"/>
                </a:gs>
                <a:gs pos="50000">
                  <a:schemeClr val="hlink"/>
                </a:gs>
                <a:gs pos="100000">
                  <a:srgbClr val="FFFFFF"/>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4" name="Google Shape;144;p2">
              <a:extLst>
                <a:ext uri="{FF2B5EF4-FFF2-40B4-BE49-F238E27FC236}">
                  <a16:creationId xmlns:a16="http://schemas.microsoft.com/office/drawing/2014/main" id="{850C414C-6754-BB81-4023-D184F5256F77}"/>
                </a:ext>
              </a:extLst>
            </p:cNvPr>
            <p:cNvSpPr/>
            <p:nvPr/>
          </p:nvSpPr>
          <p:spPr>
            <a:xfrm>
              <a:off x="2254" y="1856"/>
              <a:ext cx="1262" cy="1264"/>
            </a:xfrm>
            <a:prstGeom prst="ellipse">
              <a:avLst/>
            </a:prstGeom>
            <a:gradFill>
              <a:gsLst>
                <a:gs pos="0">
                  <a:srgbClr val="000000"/>
                </a:gs>
                <a:gs pos="100000">
                  <a:srgbClr val="FFCC00"/>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5" name="Google Shape;145;p2">
              <a:extLst>
                <a:ext uri="{FF2B5EF4-FFF2-40B4-BE49-F238E27FC236}">
                  <a16:creationId xmlns:a16="http://schemas.microsoft.com/office/drawing/2014/main" id="{B0A3B33A-2CF5-33F9-6FF3-BB4A129CCCE5}"/>
                </a:ext>
              </a:extLst>
            </p:cNvPr>
            <p:cNvSpPr/>
            <p:nvPr/>
          </p:nvSpPr>
          <p:spPr>
            <a:xfrm>
              <a:off x="2337" y="1939"/>
              <a:ext cx="1096" cy="1098"/>
            </a:xfrm>
            <a:prstGeom prst="ellipse">
              <a:avLst/>
            </a:prstGeom>
            <a:gradFill>
              <a:gsLst>
                <a:gs pos="0">
                  <a:srgbClr val="034A91"/>
                </a:gs>
                <a:gs pos="50000">
                  <a:schemeClr val="hlink"/>
                </a:gs>
                <a:gs pos="100000">
                  <a:srgbClr val="034A91"/>
                </a:gs>
              </a:gsLst>
              <a:lin ang="189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6" name="Google Shape;146;p2">
              <a:extLst>
                <a:ext uri="{FF2B5EF4-FFF2-40B4-BE49-F238E27FC236}">
                  <a16:creationId xmlns:a16="http://schemas.microsoft.com/office/drawing/2014/main" id="{E3999BC3-7A3B-FDF2-553B-8D1AF853F4CC}"/>
                </a:ext>
              </a:extLst>
            </p:cNvPr>
            <p:cNvSpPr/>
            <p:nvPr/>
          </p:nvSpPr>
          <p:spPr>
            <a:xfrm>
              <a:off x="2337" y="1939"/>
              <a:ext cx="1096" cy="1098"/>
            </a:xfrm>
            <a:prstGeom prst="ellipse">
              <a:avLst/>
            </a:prstGeom>
            <a:gradFill>
              <a:gsLst>
                <a:gs pos="0">
                  <a:srgbClr val="FFCC00"/>
                </a:gs>
                <a:gs pos="100000">
                  <a:srgbClr val="B79200"/>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Tree>
    <p:extLst>
      <p:ext uri="{BB962C8B-B14F-4D97-AF65-F5344CB8AC3E}">
        <p14:creationId xmlns:p14="http://schemas.microsoft.com/office/powerpoint/2010/main" val="21603924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8BB589-38CA-7051-D73B-23AF36E19273}"/>
              </a:ext>
            </a:extLst>
          </p:cNvPr>
          <p:cNvSpPr>
            <a:spLocks noGrp="1"/>
          </p:cNvSpPr>
          <p:nvPr>
            <p:ph type="title"/>
          </p:nvPr>
        </p:nvSpPr>
        <p:spPr/>
        <p:txBody>
          <a:bodyPr/>
          <a:lstStyle/>
          <a:p>
            <a:r>
              <a:rPr lang="en-US" dirty="0" err="1"/>
              <a:t>Tổng</a:t>
            </a:r>
            <a:r>
              <a:rPr lang="en-US" dirty="0"/>
              <a:t> </a:t>
            </a:r>
            <a:r>
              <a:rPr lang="en-US" dirty="0" err="1"/>
              <a:t>quan</a:t>
            </a:r>
            <a:r>
              <a:rPr lang="en-US" dirty="0"/>
              <a:t> </a:t>
            </a:r>
            <a:r>
              <a:rPr lang="en-US" dirty="0" err="1"/>
              <a:t>về</a:t>
            </a:r>
            <a:r>
              <a:rPr lang="en-US" dirty="0"/>
              <a:t> </a:t>
            </a:r>
            <a:r>
              <a:rPr lang="en-US" dirty="0" err="1"/>
              <a:t>đề</a:t>
            </a:r>
            <a:r>
              <a:rPr lang="en-US" dirty="0"/>
              <a:t> </a:t>
            </a:r>
            <a:r>
              <a:rPr lang="en-US" dirty="0" err="1"/>
              <a:t>tài</a:t>
            </a:r>
            <a:endParaRPr lang="en-US" dirty="0"/>
          </a:p>
        </p:txBody>
      </p:sp>
      <p:sp>
        <p:nvSpPr>
          <p:cNvPr id="3" name="Picture Placeholder 2">
            <a:extLst>
              <a:ext uri="{FF2B5EF4-FFF2-40B4-BE49-F238E27FC236}">
                <a16:creationId xmlns:a16="http://schemas.microsoft.com/office/drawing/2014/main" id="{A132DC4D-F173-E72D-2ADA-DC6C26C62F98}"/>
              </a:ext>
            </a:extLst>
          </p:cNvPr>
          <p:cNvSpPr>
            <a:spLocks noGrp="1"/>
          </p:cNvSpPr>
          <p:nvPr>
            <p:ph type="pic" idx="2"/>
          </p:nvPr>
        </p:nvSpPr>
        <p:spPr>
          <a:xfrm>
            <a:off x="5405439" y="1575881"/>
            <a:ext cx="2829884" cy="2957208"/>
          </a:xfrm>
        </p:spPr>
      </p:sp>
      <p:sp>
        <p:nvSpPr>
          <p:cNvPr id="4" name="Text Placeholder 3">
            <a:extLst>
              <a:ext uri="{FF2B5EF4-FFF2-40B4-BE49-F238E27FC236}">
                <a16:creationId xmlns:a16="http://schemas.microsoft.com/office/drawing/2014/main" id="{CBB91ACC-DF9E-C277-716D-A7D7830BB6CE}"/>
              </a:ext>
            </a:extLst>
          </p:cNvPr>
          <p:cNvSpPr>
            <a:spLocks noGrp="1"/>
          </p:cNvSpPr>
          <p:nvPr>
            <p:ph type="body" idx="1"/>
          </p:nvPr>
        </p:nvSpPr>
        <p:spPr>
          <a:xfrm>
            <a:off x="307732" y="1089497"/>
            <a:ext cx="4497732" cy="4542817"/>
          </a:xfrm>
        </p:spPr>
        <p:txBody>
          <a:bodyPr>
            <a:normAutofit/>
          </a:bodyPr>
          <a:lstStyle/>
          <a:p>
            <a:pPr marL="0" lvl="0" indent="0">
              <a:buClr>
                <a:srgbClr val="000000"/>
              </a:buClr>
              <a:buSzPts val="2400"/>
              <a:defRPr/>
            </a:pPr>
            <a:r>
              <a:rPr lang="en-US" sz="2400" dirty="0"/>
              <a:t>S</a:t>
            </a:r>
            <a:r>
              <a:rPr lang="vi-VN" sz="2400" dirty="0"/>
              <a:t>elenium là công cụ mã nguồn mở phổ biến, hỗ trợ tốt cho việc mô phỏng hành vi người dùng trên trình duyệt. Việc xây dựng framework riêng giúp tùy biến, mở rộng dễ dàng và tăng hiệu quả trong việc quản lý, thực thi, và báo cáo kiểm thử cho</a:t>
            </a:r>
            <a:r>
              <a:rPr lang="en-US" sz="2400" dirty="0"/>
              <a:t> </a:t>
            </a:r>
            <a:r>
              <a:rPr lang="en-US" sz="2400" dirty="0" err="1"/>
              <a:t>các</a:t>
            </a:r>
            <a:r>
              <a:rPr lang="en-US" sz="2400" dirty="0"/>
              <a:t> </a:t>
            </a:r>
            <a:r>
              <a:rPr lang="en-US" sz="2400" dirty="0" err="1"/>
              <a:t>dự</a:t>
            </a:r>
            <a:r>
              <a:rPr lang="en-US" sz="2400" dirty="0"/>
              <a:t> </a:t>
            </a:r>
            <a:r>
              <a:rPr lang="en-US" sz="2400" dirty="0" err="1"/>
              <a:t>án</a:t>
            </a:r>
            <a:r>
              <a:rPr lang="en-US" sz="2400" dirty="0"/>
              <a:t>. </a:t>
            </a:r>
            <a:endParaRPr lang="en-US" dirty="0"/>
          </a:p>
        </p:txBody>
      </p:sp>
      <p:pic>
        <p:nvPicPr>
          <p:cNvPr id="1026" name="Picture 2" descr="Selenium là gì? Giới thiệu về Selenium Automation Testing">
            <a:extLst>
              <a:ext uri="{FF2B5EF4-FFF2-40B4-BE49-F238E27FC236}">
                <a16:creationId xmlns:a16="http://schemas.microsoft.com/office/drawing/2014/main" id="{EB802980-F633-0513-8401-C93E2664B3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05439" y="1575881"/>
            <a:ext cx="2829884" cy="29572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45879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28F8BE6-F284-632D-F552-23DA616F7D80}"/>
              </a:ext>
            </a:extLst>
          </p:cNvPr>
          <p:cNvPicPr>
            <a:picLocks noChangeAspect="1"/>
          </p:cNvPicPr>
          <p:nvPr/>
        </p:nvPicPr>
        <p:blipFill>
          <a:blip r:embed="rId2"/>
          <a:stretch>
            <a:fillRect/>
          </a:stretch>
        </p:blipFill>
        <p:spPr>
          <a:xfrm>
            <a:off x="1801493" y="1080847"/>
            <a:ext cx="5868584" cy="3495123"/>
          </a:xfrm>
          <a:prstGeom prst="rect">
            <a:avLst/>
          </a:prstGeom>
        </p:spPr>
      </p:pic>
      <p:sp>
        <p:nvSpPr>
          <p:cNvPr id="8" name="TextBox 7">
            <a:extLst>
              <a:ext uri="{FF2B5EF4-FFF2-40B4-BE49-F238E27FC236}">
                <a16:creationId xmlns:a16="http://schemas.microsoft.com/office/drawing/2014/main" id="{926849B6-7DD1-27D7-76C5-44A89DC7CC20}"/>
              </a:ext>
            </a:extLst>
          </p:cNvPr>
          <p:cNvSpPr txBox="1"/>
          <p:nvPr/>
        </p:nvSpPr>
        <p:spPr>
          <a:xfrm>
            <a:off x="875489" y="4902740"/>
            <a:ext cx="7519481" cy="1107996"/>
          </a:xfrm>
          <a:prstGeom prst="rect">
            <a:avLst/>
          </a:prstGeom>
          <a:noFill/>
        </p:spPr>
        <p:txBody>
          <a:bodyPr wrap="square" rtlCol="0">
            <a:spAutoFit/>
          </a:bodyPr>
          <a:lstStyle/>
          <a:p>
            <a:r>
              <a:rPr lang="vi-VN" sz="2200" dirty="0"/>
              <a:t>Kiểm thử hướng dữ liệu (Data-Driven Testing – DDT) là một phương pháp kiểm thử tự động trong đó dữ liệu kiểm thử được tách biệt hoàn toàn khỏi kịch bản kiểm thử</a:t>
            </a:r>
            <a:endParaRPr lang="en-US" sz="2200" dirty="0"/>
          </a:p>
        </p:txBody>
      </p:sp>
    </p:spTree>
    <p:extLst>
      <p:ext uri="{BB962C8B-B14F-4D97-AF65-F5344CB8AC3E}">
        <p14:creationId xmlns:p14="http://schemas.microsoft.com/office/powerpoint/2010/main" val="11021235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4">
          <a:extLst>
            <a:ext uri="{FF2B5EF4-FFF2-40B4-BE49-F238E27FC236}">
              <a16:creationId xmlns:a16="http://schemas.microsoft.com/office/drawing/2014/main" id="{09E96A87-3365-31A7-E045-8D27CF01DE2E}"/>
            </a:ext>
          </a:extLst>
        </p:cNvPr>
        <p:cNvGrpSpPr/>
        <p:nvPr/>
      </p:nvGrpSpPr>
      <p:grpSpPr>
        <a:xfrm>
          <a:off x="0" y="0"/>
          <a:ext cx="0" cy="0"/>
          <a:chOff x="0" y="0"/>
          <a:chExt cx="0" cy="0"/>
        </a:xfrm>
      </p:grpSpPr>
      <p:sp>
        <p:nvSpPr>
          <p:cNvPr id="95" name="Google Shape;95;p2">
            <a:extLst>
              <a:ext uri="{FF2B5EF4-FFF2-40B4-BE49-F238E27FC236}">
                <a16:creationId xmlns:a16="http://schemas.microsoft.com/office/drawing/2014/main" id="{08872897-A5AD-16AB-B2D9-DCE1B9C58F51}"/>
              </a:ext>
            </a:extLst>
          </p:cNvPr>
          <p:cNvSpPr txBox="1">
            <a:spLocks noGrp="1"/>
          </p:cNvSpPr>
          <p:nvPr>
            <p:ph type="title"/>
          </p:nvPr>
        </p:nvSpPr>
        <p:spPr>
          <a:xfrm>
            <a:off x="290146" y="0"/>
            <a:ext cx="7658100" cy="589085"/>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3200"/>
              <a:buFont typeface="Calibri"/>
              <a:buNone/>
            </a:pPr>
            <a:r>
              <a:rPr lang="en-US" sz="3200"/>
              <a:t>Nội dung</a:t>
            </a:r>
            <a:endParaRPr/>
          </a:p>
        </p:txBody>
      </p:sp>
      <p:sp>
        <p:nvSpPr>
          <p:cNvPr id="98" name="Google Shape;98;p2">
            <a:extLst>
              <a:ext uri="{FF2B5EF4-FFF2-40B4-BE49-F238E27FC236}">
                <a16:creationId xmlns:a16="http://schemas.microsoft.com/office/drawing/2014/main" id="{2F1D15E3-42E1-C205-2078-95123B6C2FB9}"/>
              </a:ext>
            </a:extLst>
          </p:cNvPr>
          <p:cNvSpPr/>
          <p:nvPr/>
        </p:nvSpPr>
        <p:spPr>
          <a:xfrm>
            <a:off x="2742180" y="2358132"/>
            <a:ext cx="5424985" cy="508000"/>
          </a:xfrm>
          <a:prstGeom prst="roundRect">
            <a:avLst>
              <a:gd name="adj" fmla="val 50000"/>
            </a:avLst>
          </a:prstGeom>
          <a:noFill/>
          <a:ln w="2857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800" b="1" dirty="0" err="1">
                <a:solidFill>
                  <a:schemeClr val="tx1"/>
                </a:solidFill>
              </a:rPr>
              <a:t>Phân</a:t>
            </a:r>
            <a:r>
              <a:rPr lang="en-US" sz="1800" b="1" dirty="0">
                <a:solidFill>
                  <a:schemeClr val="tx1"/>
                </a:solidFill>
              </a:rPr>
              <a:t> </a:t>
            </a:r>
            <a:r>
              <a:rPr lang="en-US" sz="1800" b="1" dirty="0" err="1">
                <a:solidFill>
                  <a:schemeClr val="tx1"/>
                </a:solidFill>
              </a:rPr>
              <a:t>tích</a:t>
            </a:r>
            <a:r>
              <a:rPr lang="en-US" sz="1800" b="1" dirty="0">
                <a:solidFill>
                  <a:schemeClr val="tx1"/>
                </a:solidFill>
              </a:rPr>
              <a:t> </a:t>
            </a:r>
            <a:r>
              <a:rPr lang="en-US" sz="1800" b="1" dirty="0" err="1">
                <a:solidFill>
                  <a:schemeClr val="tx1"/>
                </a:solidFill>
              </a:rPr>
              <a:t>yêu</a:t>
            </a:r>
            <a:r>
              <a:rPr lang="en-US" sz="1800" b="1" dirty="0">
                <a:solidFill>
                  <a:schemeClr val="tx1"/>
                </a:solidFill>
              </a:rPr>
              <a:t> </a:t>
            </a:r>
            <a:r>
              <a:rPr lang="en-US" sz="1800" b="1" dirty="0" err="1">
                <a:solidFill>
                  <a:schemeClr val="tx1"/>
                </a:solidFill>
              </a:rPr>
              <a:t>cầu</a:t>
            </a:r>
            <a:endParaRPr lang="vi-VN" dirty="0">
              <a:solidFill>
                <a:schemeClr val="tx1"/>
              </a:solidFill>
            </a:endParaRPr>
          </a:p>
        </p:txBody>
      </p:sp>
      <p:sp>
        <p:nvSpPr>
          <p:cNvPr id="99" name="Google Shape;99;p2">
            <a:extLst>
              <a:ext uri="{FF2B5EF4-FFF2-40B4-BE49-F238E27FC236}">
                <a16:creationId xmlns:a16="http://schemas.microsoft.com/office/drawing/2014/main" id="{EA65DB23-29EF-4F12-C6AB-1B5BCC439C86}"/>
              </a:ext>
            </a:extLst>
          </p:cNvPr>
          <p:cNvSpPr/>
          <p:nvPr/>
        </p:nvSpPr>
        <p:spPr>
          <a:xfrm>
            <a:off x="1987550" y="1164122"/>
            <a:ext cx="5168900" cy="508000"/>
          </a:xfrm>
          <a:prstGeom prst="roundRect">
            <a:avLst>
              <a:gd name="adj" fmla="val 50000"/>
            </a:avLst>
          </a:prstGeom>
          <a:noFill/>
          <a:ln w="2857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800" b="1" dirty="0" err="1">
                <a:solidFill>
                  <a:schemeClr val="bg1">
                    <a:lumMod val="85000"/>
                  </a:schemeClr>
                </a:solidFill>
              </a:rPr>
              <a:t>Tổng</a:t>
            </a:r>
            <a:r>
              <a:rPr lang="en-US" sz="1800" b="1" dirty="0">
                <a:solidFill>
                  <a:schemeClr val="bg1">
                    <a:lumMod val="85000"/>
                  </a:schemeClr>
                </a:solidFill>
              </a:rPr>
              <a:t> </a:t>
            </a:r>
            <a:r>
              <a:rPr lang="en-US" sz="1800" b="1" dirty="0" err="1">
                <a:solidFill>
                  <a:schemeClr val="bg1">
                    <a:lumMod val="85000"/>
                  </a:schemeClr>
                </a:solidFill>
              </a:rPr>
              <a:t>quan</a:t>
            </a:r>
            <a:r>
              <a:rPr lang="en-US" sz="1800" b="1" dirty="0">
                <a:solidFill>
                  <a:schemeClr val="bg1">
                    <a:lumMod val="85000"/>
                  </a:schemeClr>
                </a:solidFill>
              </a:rPr>
              <a:t> </a:t>
            </a:r>
            <a:r>
              <a:rPr lang="en-US" sz="1800" b="1" dirty="0" err="1">
                <a:solidFill>
                  <a:schemeClr val="bg1">
                    <a:lumMod val="85000"/>
                  </a:schemeClr>
                </a:solidFill>
              </a:rPr>
              <a:t>về</a:t>
            </a:r>
            <a:r>
              <a:rPr lang="en-US" sz="1800" b="1" dirty="0">
                <a:solidFill>
                  <a:schemeClr val="bg1">
                    <a:lumMod val="85000"/>
                  </a:schemeClr>
                </a:solidFill>
              </a:rPr>
              <a:t> </a:t>
            </a:r>
            <a:r>
              <a:rPr lang="en-US" sz="1800" b="1" dirty="0" err="1">
                <a:solidFill>
                  <a:schemeClr val="bg1">
                    <a:lumMod val="85000"/>
                  </a:schemeClr>
                </a:solidFill>
              </a:rPr>
              <a:t>đề</a:t>
            </a:r>
            <a:r>
              <a:rPr lang="en-US" sz="1800" b="1" dirty="0">
                <a:solidFill>
                  <a:schemeClr val="bg1">
                    <a:lumMod val="85000"/>
                  </a:schemeClr>
                </a:solidFill>
              </a:rPr>
              <a:t> </a:t>
            </a:r>
            <a:r>
              <a:rPr lang="en-US" sz="1800" b="1" dirty="0" err="1">
                <a:solidFill>
                  <a:schemeClr val="bg1">
                    <a:lumMod val="85000"/>
                  </a:schemeClr>
                </a:solidFill>
              </a:rPr>
              <a:t>tài</a:t>
            </a:r>
            <a:endParaRPr dirty="0">
              <a:solidFill>
                <a:schemeClr val="bg1">
                  <a:lumMod val="85000"/>
                </a:schemeClr>
              </a:solidFill>
            </a:endParaRPr>
          </a:p>
        </p:txBody>
      </p:sp>
      <p:grpSp>
        <p:nvGrpSpPr>
          <p:cNvPr id="100" name="Google Shape;100;p2">
            <a:extLst>
              <a:ext uri="{FF2B5EF4-FFF2-40B4-BE49-F238E27FC236}">
                <a16:creationId xmlns:a16="http://schemas.microsoft.com/office/drawing/2014/main" id="{C3CCB2DD-9BAF-EF40-C8E3-9A52700899CE}"/>
              </a:ext>
            </a:extLst>
          </p:cNvPr>
          <p:cNvGrpSpPr/>
          <p:nvPr/>
        </p:nvGrpSpPr>
        <p:grpSpPr>
          <a:xfrm>
            <a:off x="1462085" y="1258450"/>
            <a:ext cx="381000" cy="381000"/>
            <a:chOff x="2078" y="1680"/>
            <a:chExt cx="1615" cy="1615"/>
          </a:xfrm>
        </p:grpSpPr>
        <p:sp>
          <p:nvSpPr>
            <p:cNvPr id="101" name="Google Shape;101;p2">
              <a:extLst>
                <a:ext uri="{FF2B5EF4-FFF2-40B4-BE49-F238E27FC236}">
                  <a16:creationId xmlns:a16="http://schemas.microsoft.com/office/drawing/2014/main" id="{2B773AAC-4BA0-C5AA-A68D-391C59A63070}"/>
                </a:ext>
              </a:extLst>
            </p:cNvPr>
            <p:cNvSpPr/>
            <p:nvPr/>
          </p:nvSpPr>
          <p:spPr>
            <a:xfrm>
              <a:off x="2078" y="1680"/>
              <a:ext cx="1615" cy="1615"/>
            </a:xfrm>
            <a:prstGeom prst="ellipse">
              <a:avLst/>
            </a:prstGeom>
            <a:gradFill>
              <a:gsLst>
                <a:gs pos="0">
                  <a:srgbClr val="B3B3B3"/>
                </a:gs>
                <a:gs pos="50000">
                  <a:srgbClr val="FFFFFF"/>
                </a:gs>
                <a:gs pos="100000">
                  <a:srgbClr val="B3B3B3"/>
                </a:gs>
              </a:gsLst>
              <a:lin ang="5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2" name="Google Shape;102;p2">
              <a:extLst>
                <a:ext uri="{FF2B5EF4-FFF2-40B4-BE49-F238E27FC236}">
                  <a16:creationId xmlns:a16="http://schemas.microsoft.com/office/drawing/2014/main" id="{6804F991-414E-B00F-3D5F-76165F211DC2}"/>
                </a:ext>
              </a:extLst>
            </p:cNvPr>
            <p:cNvSpPr/>
            <p:nvPr/>
          </p:nvSpPr>
          <p:spPr>
            <a:xfrm>
              <a:off x="2170" y="1771"/>
              <a:ext cx="1430" cy="1430"/>
            </a:xfrm>
            <a:prstGeom prst="ellipse">
              <a:avLst/>
            </a:prstGeom>
            <a:gradFill>
              <a:gsLst>
                <a:gs pos="0">
                  <a:srgbClr val="CFCFCF"/>
                </a:gs>
                <a:gs pos="50000">
                  <a:srgbClr val="FFFFFF"/>
                </a:gs>
                <a:gs pos="100000">
                  <a:srgbClr val="CFCFCF"/>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3" name="Google Shape;103;p2">
              <a:extLst>
                <a:ext uri="{FF2B5EF4-FFF2-40B4-BE49-F238E27FC236}">
                  <a16:creationId xmlns:a16="http://schemas.microsoft.com/office/drawing/2014/main" id="{05F61445-4794-CE6A-1852-372A3CF386D0}"/>
                </a:ext>
              </a:extLst>
            </p:cNvPr>
            <p:cNvSpPr/>
            <p:nvPr/>
          </p:nvSpPr>
          <p:spPr>
            <a:xfrm>
              <a:off x="2254" y="1856"/>
              <a:ext cx="1262" cy="1264"/>
            </a:xfrm>
            <a:prstGeom prst="ellipse">
              <a:avLst/>
            </a:prstGeom>
            <a:gradFill>
              <a:gsLst>
                <a:gs pos="0">
                  <a:srgbClr val="FFFFFF"/>
                </a:gs>
                <a:gs pos="50000">
                  <a:schemeClr val="hlink"/>
                </a:gs>
                <a:gs pos="100000">
                  <a:srgbClr val="FFFFFF"/>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4" name="Google Shape;104;p2">
              <a:extLst>
                <a:ext uri="{FF2B5EF4-FFF2-40B4-BE49-F238E27FC236}">
                  <a16:creationId xmlns:a16="http://schemas.microsoft.com/office/drawing/2014/main" id="{075625F8-9EE4-45DB-A7E4-E4351CE89462}"/>
                </a:ext>
              </a:extLst>
            </p:cNvPr>
            <p:cNvSpPr/>
            <p:nvPr/>
          </p:nvSpPr>
          <p:spPr>
            <a:xfrm>
              <a:off x="2254" y="1856"/>
              <a:ext cx="1262" cy="1264"/>
            </a:xfrm>
            <a:prstGeom prst="ellipse">
              <a:avLst/>
            </a:prstGeom>
            <a:gradFill>
              <a:gsLst>
                <a:gs pos="0">
                  <a:srgbClr val="000000"/>
                </a:gs>
                <a:gs pos="100000">
                  <a:srgbClr val="FFCC00"/>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5" name="Google Shape;105;p2">
              <a:extLst>
                <a:ext uri="{FF2B5EF4-FFF2-40B4-BE49-F238E27FC236}">
                  <a16:creationId xmlns:a16="http://schemas.microsoft.com/office/drawing/2014/main" id="{3CBDE276-E8E8-8D17-AB44-D504C9C34AAF}"/>
                </a:ext>
              </a:extLst>
            </p:cNvPr>
            <p:cNvSpPr/>
            <p:nvPr/>
          </p:nvSpPr>
          <p:spPr>
            <a:xfrm>
              <a:off x="2337" y="1939"/>
              <a:ext cx="1096" cy="1098"/>
            </a:xfrm>
            <a:prstGeom prst="ellipse">
              <a:avLst/>
            </a:prstGeom>
            <a:gradFill>
              <a:gsLst>
                <a:gs pos="0">
                  <a:srgbClr val="034A91"/>
                </a:gs>
                <a:gs pos="50000">
                  <a:schemeClr val="hlink"/>
                </a:gs>
                <a:gs pos="100000">
                  <a:srgbClr val="034A91"/>
                </a:gs>
              </a:gsLst>
              <a:lin ang="189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6" name="Google Shape;106;p2">
              <a:extLst>
                <a:ext uri="{FF2B5EF4-FFF2-40B4-BE49-F238E27FC236}">
                  <a16:creationId xmlns:a16="http://schemas.microsoft.com/office/drawing/2014/main" id="{A5624C28-E4E5-DA06-20D0-F187D5BE480C}"/>
                </a:ext>
              </a:extLst>
            </p:cNvPr>
            <p:cNvSpPr/>
            <p:nvPr/>
          </p:nvSpPr>
          <p:spPr>
            <a:xfrm>
              <a:off x="2337" y="1939"/>
              <a:ext cx="1096" cy="1098"/>
            </a:xfrm>
            <a:prstGeom prst="ellipse">
              <a:avLst/>
            </a:prstGeom>
            <a:gradFill>
              <a:gsLst>
                <a:gs pos="0">
                  <a:srgbClr val="FFCC00"/>
                </a:gs>
                <a:gs pos="100000">
                  <a:srgbClr val="B79200"/>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107" name="Google Shape;107;p2">
            <a:extLst>
              <a:ext uri="{FF2B5EF4-FFF2-40B4-BE49-F238E27FC236}">
                <a16:creationId xmlns:a16="http://schemas.microsoft.com/office/drawing/2014/main" id="{CBC0F4A4-2D83-360F-FF77-C9314C0517F0}"/>
              </a:ext>
            </a:extLst>
          </p:cNvPr>
          <p:cNvGrpSpPr/>
          <p:nvPr/>
        </p:nvGrpSpPr>
        <p:grpSpPr>
          <a:xfrm>
            <a:off x="2268817" y="2454610"/>
            <a:ext cx="381000" cy="381000"/>
            <a:chOff x="2078" y="1680"/>
            <a:chExt cx="1615" cy="1615"/>
          </a:xfrm>
        </p:grpSpPr>
        <p:sp>
          <p:nvSpPr>
            <p:cNvPr id="108" name="Google Shape;108;p2">
              <a:extLst>
                <a:ext uri="{FF2B5EF4-FFF2-40B4-BE49-F238E27FC236}">
                  <a16:creationId xmlns:a16="http://schemas.microsoft.com/office/drawing/2014/main" id="{81E116F2-6F3C-4508-EE43-7FED47D63091}"/>
                </a:ext>
              </a:extLst>
            </p:cNvPr>
            <p:cNvSpPr/>
            <p:nvPr/>
          </p:nvSpPr>
          <p:spPr>
            <a:xfrm>
              <a:off x="2078" y="1680"/>
              <a:ext cx="1615" cy="1615"/>
            </a:xfrm>
            <a:prstGeom prst="ellipse">
              <a:avLst/>
            </a:prstGeom>
            <a:gradFill>
              <a:gsLst>
                <a:gs pos="0">
                  <a:srgbClr val="B3B3B3"/>
                </a:gs>
                <a:gs pos="50000">
                  <a:srgbClr val="FFFFFF"/>
                </a:gs>
                <a:gs pos="100000">
                  <a:srgbClr val="B3B3B3"/>
                </a:gs>
              </a:gsLst>
              <a:lin ang="5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9" name="Google Shape;109;p2">
              <a:extLst>
                <a:ext uri="{FF2B5EF4-FFF2-40B4-BE49-F238E27FC236}">
                  <a16:creationId xmlns:a16="http://schemas.microsoft.com/office/drawing/2014/main" id="{22F968ED-8C48-3334-ED37-4E9EFF99B402}"/>
                </a:ext>
              </a:extLst>
            </p:cNvPr>
            <p:cNvSpPr/>
            <p:nvPr/>
          </p:nvSpPr>
          <p:spPr>
            <a:xfrm>
              <a:off x="2170" y="1771"/>
              <a:ext cx="1430" cy="1430"/>
            </a:xfrm>
            <a:prstGeom prst="ellipse">
              <a:avLst/>
            </a:prstGeom>
            <a:gradFill>
              <a:gsLst>
                <a:gs pos="0">
                  <a:srgbClr val="CFCFCF"/>
                </a:gs>
                <a:gs pos="50000">
                  <a:srgbClr val="FFFFFF"/>
                </a:gs>
                <a:gs pos="100000">
                  <a:srgbClr val="CFCFCF"/>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0" name="Google Shape;110;p2">
              <a:extLst>
                <a:ext uri="{FF2B5EF4-FFF2-40B4-BE49-F238E27FC236}">
                  <a16:creationId xmlns:a16="http://schemas.microsoft.com/office/drawing/2014/main" id="{439EF90C-9E2E-09A0-4A3C-F6B0F6972524}"/>
                </a:ext>
              </a:extLst>
            </p:cNvPr>
            <p:cNvSpPr/>
            <p:nvPr/>
          </p:nvSpPr>
          <p:spPr>
            <a:xfrm>
              <a:off x="2254" y="1856"/>
              <a:ext cx="1262" cy="1264"/>
            </a:xfrm>
            <a:prstGeom prst="ellipse">
              <a:avLst/>
            </a:prstGeom>
            <a:gradFill>
              <a:gsLst>
                <a:gs pos="0">
                  <a:srgbClr val="FFFFFF"/>
                </a:gs>
                <a:gs pos="50000">
                  <a:schemeClr val="hlink"/>
                </a:gs>
                <a:gs pos="100000">
                  <a:srgbClr val="FFFFFF"/>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1" name="Google Shape;111;p2">
              <a:extLst>
                <a:ext uri="{FF2B5EF4-FFF2-40B4-BE49-F238E27FC236}">
                  <a16:creationId xmlns:a16="http://schemas.microsoft.com/office/drawing/2014/main" id="{78EE53E5-B522-FBE5-2385-60ACACBE9D37}"/>
                </a:ext>
              </a:extLst>
            </p:cNvPr>
            <p:cNvSpPr/>
            <p:nvPr/>
          </p:nvSpPr>
          <p:spPr>
            <a:xfrm>
              <a:off x="2254" y="1856"/>
              <a:ext cx="1262" cy="1264"/>
            </a:xfrm>
            <a:prstGeom prst="ellipse">
              <a:avLst/>
            </a:prstGeom>
            <a:gradFill>
              <a:gsLst>
                <a:gs pos="0">
                  <a:srgbClr val="000000"/>
                </a:gs>
                <a:gs pos="100000">
                  <a:srgbClr val="48BE67"/>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2" name="Google Shape;112;p2">
              <a:extLst>
                <a:ext uri="{FF2B5EF4-FFF2-40B4-BE49-F238E27FC236}">
                  <a16:creationId xmlns:a16="http://schemas.microsoft.com/office/drawing/2014/main" id="{00E004C6-0E28-2A92-2C27-40A9489C6E08}"/>
                </a:ext>
              </a:extLst>
            </p:cNvPr>
            <p:cNvSpPr/>
            <p:nvPr/>
          </p:nvSpPr>
          <p:spPr>
            <a:xfrm>
              <a:off x="2337" y="1939"/>
              <a:ext cx="1096" cy="1098"/>
            </a:xfrm>
            <a:prstGeom prst="ellipse">
              <a:avLst/>
            </a:prstGeom>
            <a:gradFill>
              <a:gsLst>
                <a:gs pos="0">
                  <a:srgbClr val="034A91"/>
                </a:gs>
                <a:gs pos="50000">
                  <a:schemeClr val="hlink"/>
                </a:gs>
                <a:gs pos="100000">
                  <a:srgbClr val="034A91"/>
                </a:gs>
              </a:gsLst>
              <a:lin ang="189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3" name="Google Shape;113;p2">
              <a:extLst>
                <a:ext uri="{FF2B5EF4-FFF2-40B4-BE49-F238E27FC236}">
                  <a16:creationId xmlns:a16="http://schemas.microsoft.com/office/drawing/2014/main" id="{5A7CEB4E-D804-2B18-A0E4-76F4FE3B272D}"/>
                </a:ext>
              </a:extLst>
            </p:cNvPr>
            <p:cNvSpPr/>
            <p:nvPr/>
          </p:nvSpPr>
          <p:spPr>
            <a:xfrm>
              <a:off x="2337" y="1939"/>
              <a:ext cx="1096" cy="1098"/>
            </a:xfrm>
            <a:prstGeom prst="ellipse">
              <a:avLst/>
            </a:prstGeom>
            <a:gradFill>
              <a:gsLst>
                <a:gs pos="0">
                  <a:srgbClr val="48BE67"/>
                </a:gs>
                <a:gs pos="100000">
                  <a:srgbClr val="33884A"/>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128" name="Google Shape;128;p2">
            <a:extLst>
              <a:ext uri="{FF2B5EF4-FFF2-40B4-BE49-F238E27FC236}">
                <a16:creationId xmlns:a16="http://schemas.microsoft.com/office/drawing/2014/main" id="{687748F4-C17A-46E5-3BB6-5A534299720D}"/>
              </a:ext>
            </a:extLst>
          </p:cNvPr>
          <p:cNvSpPr/>
          <p:nvPr/>
        </p:nvSpPr>
        <p:spPr>
          <a:xfrm>
            <a:off x="2823719" y="3795345"/>
            <a:ext cx="5343421" cy="529445"/>
          </a:xfrm>
          <a:prstGeom prst="roundRect">
            <a:avLst>
              <a:gd name="adj" fmla="val 50000"/>
            </a:avLst>
          </a:prstGeom>
          <a:noFill/>
          <a:ln w="2857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800" b="1" dirty="0" err="1">
                <a:solidFill>
                  <a:schemeClr val="bg1">
                    <a:lumMod val="85000"/>
                  </a:schemeClr>
                </a:solidFill>
              </a:rPr>
              <a:t>Thực</a:t>
            </a:r>
            <a:r>
              <a:rPr lang="en-US" sz="1800" b="1" dirty="0">
                <a:solidFill>
                  <a:schemeClr val="bg1">
                    <a:lumMod val="85000"/>
                  </a:schemeClr>
                </a:solidFill>
              </a:rPr>
              <a:t> </a:t>
            </a:r>
            <a:r>
              <a:rPr lang="en-US" sz="1800" b="1" dirty="0" err="1">
                <a:solidFill>
                  <a:schemeClr val="bg1">
                    <a:lumMod val="85000"/>
                  </a:schemeClr>
                </a:solidFill>
              </a:rPr>
              <a:t>thi</a:t>
            </a:r>
            <a:r>
              <a:rPr lang="en-US" sz="1800" b="1" dirty="0">
                <a:solidFill>
                  <a:schemeClr val="bg1">
                    <a:lumMod val="85000"/>
                  </a:schemeClr>
                </a:solidFill>
              </a:rPr>
              <a:t> framework</a:t>
            </a:r>
            <a:endParaRPr lang="en-US" dirty="0">
              <a:solidFill>
                <a:schemeClr val="bg1">
                  <a:lumMod val="85000"/>
                </a:schemeClr>
              </a:solidFill>
            </a:endParaRPr>
          </a:p>
        </p:txBody>
      </p:sp>
      <p:grpSp>
        <p:nvGrpSpPr>
          <p:cNvPr id="129" name="Google Shape;129;p2">
            <a:extLst>
              <a:ext uri="{FF2B5EF4-FFF2-40B4-BE49-F238E27FC236}">
                <a16:creationId xmlns:a16="http://schemas.microsoft.com/office/drawing/2014/main" id="{A519495B-52A4-3754-3B58-B74C09A1D9B9}"/>
              </a:ext>
            </a:extLst>
          </p:cNvPr>
          <p:cNvGrpSpPr/>
          <p:nvPr/>
        </p:nvGrpSpPr>
        <p:grpSpPr>
          <a:xfrm>
            <a:off x="2402936" y="3873408"/>
            <a:ext cx="381000" cy="381000"/>
            <a:chOff x="2078" y="1680"/>
            <a:chExt cx="1615" cy="1615"/>
          </a:xfrm>
        </p:grpSpPr>
        <p:sp>
          <p:nvSpPr>
            <p:cNvPr id="130" name="Google Shape;130;p2">
              <a:extLst>
                <a:ext uri="{FF2B5EF4-FFF2-40B4-BE49-F238E27FC236}">
                  <a16:creationId xmlns:a16="http://schemas.microsoft.com/office/drawing/2014/main" id="{6E6BAD78-92F5-14B9-6891-FD0B59CAD4C2}"/>
                </a:ext>
              </a:extLst>
            </p:cNvPr>
            <p:cNvSpPr/>
            <p:nvPr/>
          </p:nvSpPr>
          <p:spPr>
            <a:xfrm>
              <a:off x="2078" y="1680"/>
              <a:ext cx="1615" cy="1615"/>
            </a:xfrm>
            <a:prstGeom prst="ellipse">
              <a:avLst/>
            </a:prstGeom>
            <a:gradFill>
              <a:gsLst>
                <a:gs pos="0">
                  <a:srgbClr val="B3B3B3"/>
                </a:gs>
                <a:gs pos="50000">
                  <a:srgbClr val="FFFFFF"/>
                </a:gs>
                <a:gs pos="100000">
                  <a:srgbClr val="B3B3B3"/>
                </a:gs>
              </a:gsLst>
              <a:lin ang="5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1" name="Google Shape;131;p2">
              <a:extLst>
                <a:ext uri="{FF2B5EF4-FFF2-40B4-BE49-F238E27FC236}">
                  <a16:creationId xmlns:a16="http://schemas.microsoft.com/office/drawing/2014/main" id="{CB74BC48-2F92-AFA3-79FA-F34FBDEE6AD3}"/>
                </a:ext>
              </a:extLst>
            </p:cNvPr>
            <p:cNvSpPr/>
            <p:nvPr/>
          </p:nvSpPr>
          <p:spPr>
            <a:xfrm>
              <a:off x="2170" y="1771"/>
              <a:ext cx="1430" cy="1430"/>
            </a:xfrm>
            <a:prstGeom prst="ellipse">
              <a:avLst/>
            </a:prstGeom>
            <a:gradFill>
              <a:gsLst>
                <a:gs pos="0">
                  <a:srgbClr val="CFCFCF"/>
                </a:gs>
                <a:gs pos="50000">
                  <a:srgbClr val="FFFFFF"/>
                </a:gs>
                <a:gs pos="100000">
                  <a:srgbClr val="CFCFCF"/>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2" name="Google Shape;132;p2">
              <a:extLst>
                <a:ext uri="{FF2B5EF4-FFF2-40B4-BE49-F238E27FC236}">
                  <a16:creationId xmlns:a16="http://schemas.microsoft.com/office/drawing/2014/main" id="{353FDD4E-73D1-BB90-8C9B-044781DE9819}"/>
                </a:ext>
              </a:extLst>
            </p:cNvPr>
            <p:cNvSpPr/>
            <p:nvPr/>
          </p:nvSpPr>
          <p:spPr>
            <a:xfrm>
              <a:off x="2254" y="1856"/>
              <a:ext cx="1262" cy="1264"/>
            </a:xfrm>
            <a:prstGeom prst="ellipse">
              <a:avLst/>
            </a:prstGeom>
            <a:gradFill>
              <a:gsLst>
                <a:gs pos="0">
                  <a:srgbClr val="FFFFFF"/>
                </a:gs>
                <a:gs pos="50000">
                  <a:schemeClr val="hlink"/>
                </a:gs>
                <a:gs pos="100000">
                  <a:srgbClr val="FFFFFF"/>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3" name="Google Shape;133;p2">
              <a:extLst>
                <a:ext uri="{FF2B5EF4-FFF2-40B4-BE49-F238E27FC236}">
                  <a16:creationId xmlns:a16="http://schemas.microsoft.com/office/drawing/2014/main" id="{059A6DF7-B275-94C2-C45B-9DA6CA94B1A8}"/>
                </a:ext>
              </a:extLst>
            </p:cNvPr>
            <p:cNvSpPr/>
            <p:nvPr/>
          </p:nvSpPr>
          <p:spPr>
            <a:xfrm>
              <a:off x="2254" y="1856"/>
              <a:ext cx="1262" cy="1264"/>
            </a:xfrm>
            <a:prstGeom prst="ellipse">
              <a:avLst/>
            </a:prstGeom>
            <a:gradFill>
              <a:gsLst>
                <a:gs pos="0">
                  <a:srgbClr val="000000"/>
                </a:gs>
                <a:gs pos="100000">
                  <a:srgbClr val="8D67E1"/>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4" name="Google Shape;134;p2">
              <a:extLst>
                <a:ext uri="{FF2B5EF4-FFF2-40B4-BE49-F238E27FC236}">
                  <a16:creationId xmlns:a16="http://schemas.microsoft.com/office/drawing/2014/main" id="{9AF3E2D4-958F-F3A4-583F-005FA778F481}"/>
                </a:ext>
              </a:extLst>
            </p:cNvPr>
            <p:cNvSpPr/>
            <p:nvPr/>
          </p:nvSpPr>
          <p:spPr>
            <a:xfrm>
              <a:off x="2337" y="1939"/>
              <a:ext cx="1096" cy="1098"/>
            </a:xfrm>
            <a:prstGeom prst="ellipse">
              <a:avLst/>
            </a:prstGeom>
            <a:gradFill>
              <a:gsLst>
                <a:gs pos="0">
                  <a:srgbClr val="034A91"/>
                </a:gs>
                <a:gs pos="50000">
                  <a:schemeClr val="hlink"/>
                </a:gs>
                <a:gs pos="100000">
                  <a:srgbClr val="034A91"/>
                </a:gs>
              </a:gsLst>
              <a:lin ang="189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5" name="Google Shape;135;p2">
              <a:extLst>
                <a:ext uri="{FF2B5EF4-FFF2-40B4-BE49-F238E27FC236}">
                  <a16:creationId xmlns:a16="http://schemas.microsoft.com/office/drawing/2014/main" id="{EEA28DEF-53F0-D1FE-DAB2-B42AC6880731}"/>
                </a:ext>
              </a:extLst>
            </p:cNvPr>
            <p:cNvSpPr/>
            <p:nvPr/>
          </p:nvSpPr>
          <p:spPr>
            <a:xfrm>
              <a:off x="2337" y="1939"/>
              <a:ext cx="1096" cy="1098"/>
            </a:xfrm>
            <a:prstGeom prst="ellipse">
              <a:avLst/>
            </a:prstGeom>
            <a:gradFill>
              <a:gsLst>
                <a:gs pos="0">
                  <a:srgbClr val="8D67E1"/>
                </a:gs>
                <a:gs pos="100000">
                  <a:srgbClr val="654AA2"/>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136" name="Google Shape;136;p2">
            <a:extLst>
              <a:ext uri="{FF2B5EF4-FFF2-40B4-BE49-F238E27FC236}">
                <a16:creationId xmlns:a16="http://schemas.microsoft.com/office/drawing/2014/main" id="{73ADD071-072E-697B-D4EF-07DDDD825C06}"/>
              </a:ext>
            </a:extLst>
          </p:cNvPr>
          <p:cNvSpPr/>
          <p:nvPr/>
        </p:nvSpPr>
        <p:spPr>
          <a:xfrm rot="5400000">
            <a:off x="-2403921" y="1239529"/>
            <a:ext cx="4824413" cy="4770438"/>
          </a:xfrm>
          <a:custGeom>
            <a:avLst/>
            <a:gdLst/>
            <a:ahLst/>
            <a:cxnLst/>
            <a:rect l="l" t="t" r="r" b="b"/>
            <a:pathLst>
              <a:path w="21600" h="21600" extrusionOk="0">
                <a:moveTo>
                  <a:pt x="323" y="10641"/>
                </a:moveTo>
                <a:cubicBezTo>
                  <a:pt x="410" y="4916"/>
                  <a:pt x="5075" y="321"/>
                  <a:pt x="10800" y="322"/>
                </a:cubicBezTo>
                <a:cubicBezTo>
                  <a:pt x="16524" y="322"/>
                  <a:pt x="21189" y="4916"/>
                  <a:pt x="21276" y="10641"/>
                </a:cubicBezTo>
                <a:lnTo>
                  <a:pt x="21598" y="10636"/>
                </a:lnTo>
                <a:cubicBezTo>
                  <a:pt x="21509" y="4736"/>
                  <a:pt x="16700" y="-1"/>
                  <a:pt x="10799" y="0"/>
                </a:cubicBezTo>
                <a:cubicBezTo>
                  <a:pt x="4899" y="0"/>
                  <a:pt x="90" y="4736"/>
                  <a:pt x="1" y="10636"/>
                </a:cubicBezTo>
                <a:close/>
              </a:path>
            </a:pathLst>
          </a:custGeom>
          <a:gradFill>
            <a:gsLst>
              <a:gs pos="0">
                <a:srgbClr val="F4F4F4"/>
              </a:gs>
              <a:gs pos="50000">
                <a:schemeClr val="lt2"/>
              </a:gs>
              <a:gs pos="100000">
                <a:srgbClr val="F4F4F4"/>
              </a:gs>
            </a:gsLst>
            <a:lin ang="0" scaled="0"/>
          </a:gradFill>
          <a:ln w="9525" cap="flat" cmpd="sng">
            <a:solidFill>
              <a:srgbClr val="B3ABE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7" name="Google Shape;137;p2">
            <a:extLst>
              <a:ext uri="{FF2B5EF4-FFF2-40B4-BE49-F238E27FC236}">
                <a16:creationId xmlns:a16="http://schemas.microsoft.com/office/drawing/2014/main" id="{8F576562-966C-656B-DFAE-5711A520DDFC}"/>
              </a:ext>
            </a:extLst>
          </p:cNvPr>
          <p:cNvSpPr/>
          <p:nvPr/>
        </p:nvSpPr>
        <p:spPr>
          <a:xfrm rot="5400000" flipH="1">
            <a:off x="-1998313" y="1675297"/>
            <a:ext cx="4032250" cy="3929063"/>
          </a:xfrm>
          <a:custGeom>
            <a:avLst/>
            <a:gdLst/>
            <a:ahLst/>
            <a:cxnLst/>
            <a:rect l="l" t="t" r="r" b="b"/>
            <a:pathLst>
              <a:path w="21600" h="21600" extrusionOk="0">
                <a:moveTo>
                  <a:pt x="10744" y="10800"/>
                </a:moveTo>
                <a:cubicBezTo>
                  <a:pt x="10744" y="10769"/>
                  <a:pt x="10769" y="10744"/>
                  <a:pt x="10800" y="10744"/>
                </a:cubicBezTo>
                <a:cubicBezTo>
                  <a:pt x="10830" y="10743"/>
                  <a:pt x="10855" y="10769"/>
                  <a:pt x="10856" y="10799"/>
                </a:cubicBezTo>
                <a:lnTo>
                  <a:pt x="21600" y="10800"/>
                </a:lnTo>
                <a:cubicBezTo>
                  <a:pt x="21600" y="4835"/>
                  <a:pt x="16764" y="0"/>
                  <a:pt x="10800" y="0"/>
                </a:cubicBezTo>
                <a:cubicBezTo>
                  <a:pt x="4835" y="0"/>
                  <a:pt x="0" y="4835"/>
                  <a:pt x="0" y="10800"/>
                </a:cubicBezTo>
                <a:close/>
              </a:path>
            </a:pathLst>
          </a:custGeom>
          <a:solidFill>
            <a:srgbClr val="C1DB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9" name="Google Shape;139;p2">
            <a:extLst>
              <a:ext uri="{FF2B5EF4-FFF2-40B4-BE49-F238E27FC236}">
                <a16:creationId xmlns:a16="http://schemas.microsoft.com/office/drawing/2014/main" id="{376C529B-6C89-1838-A9C6-9C5B376FF224}"/>
              </a:ext>
            </a:extLst>
          </p:cNvPr>
          <p:cNvSpPr/>
          <p:nvPr/>
        </p:nvSpPr>
        <p:spPr>
          <a:xfrm>
            <a:off x="2310338" y="5230563"/>
            <a:ext cx="5168900" cy="508000"/>
          </a:xfrm>
          <a:prstGeom prst="roundRect">
            <a:avLst>
              <a:gd name="adj" fmla="val 50000"/>
            </a:avLst>
          </a:prstGeom>
          <a:noFill/>
          <a:ln w="2857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800" b="1" dirty="0">
                <a:solidFill>
                  <a:schemeClr val="bg1">
                    <a:lumMod val="85000"/>
                  </a:schemeClr>
                </a:solidFill>
                <a:latin typeface="Arial"/>
                <a:ea typeface="Arial"/>
                <a:cs typeface="Arial"/>
                <a:sym typeface="Arial"/>
              </a:rPr>
              <a:t>Demo</a:t>
            </a:r>
            <a:endParaRPr sz="1800" b="1" dirty="0">
              <a:solidFill>
                <a:schemeClr val="bg1">
                  <a:lumMod val="85000"/>
                </a:schemeClr>
              </a:solidFill>
              <a:latin typeface="Arial"/>
              <a:ea typeface="Arial"/>
              <a:cs typeface="Arial"/>
              <a:sym typeface="Arial"/>
            </a:endParaRPr>
          </a:p>
        </p:txBody>
      </p:sp>
      <p:grpSp>
        <p:nvGrpSpPr>
          <p:cNvPr id="140" name="Google Shape;140;p2">
            <a:extLst>
              <a:ext uri="{FF2B5EF4-FFF2-40B4-BE49-F238E27FC236}">
                <a16:creationId xmlns:a16="http://schemas.microsoft.com/office/drawing/2014/main" id="{E726D72D-AA45-797C-92C6-D94BA0DF7876}"/>
              </a:ext>
            </a:extLst>
          </p:cNvPr>
          <p:cNvGrpSpPr/>
          <p:nvPr/>
        </p:nvGrpSpPr>
        <p:grpSpPr>
          <a:xfrm>
            <a:off x="1817252" y="5238327"/>
            <a:ext cx="381000" cy="381000"/>
            <a:chOff x="2078" y="1680"/>
            <a:chExt cx="1615" cy="1615"/>
          </a:xfrm>
        </p:grpSpPr>
        <p:sp>
          <p:nvSpPr>
            <p:cNvPr id="141" name="Google Shape;141;p2">
              <a:extLst>
                <a:ext uri="{FF2B5EF4-FFF2-40B4-BE49-F238E27FC236}">
                  <a16:creationId xmlns:a16="http://schemas.microsoft.com/office/drawing/2014/main" id="{A8B83D06-CA0B-6E5F-FF77-EE63BC37331D}"/>
                </a:ext>
              </a:extLst>
            </p:cNvPr>
            <p:cNvSpPr/>
            <p:nvPr/>
          </p:nvSpPr>
          <p:spPr>
            <a:xfrm>
              <a:off x="2078" y="1680"/>
              <a:ext cx="1615" cy="1615"/>
            </a:xfrm>
            <a:prstGeom prst="ellipse">
              <a:avLst/>
            </a:prstGeom>
            <a:gradFill>
              <a:gsLst>
                <a:gs pos="0">
                  <a:srgbClr val="B3B3B3"/>
                </a:gs>
                <a:gs pos="50000">
                  <a:srgbClr val="FFFFFF"/>
                </a:gs>
                <a:gs pos="100000">
                  <a:srgbClr val="B3B3B3"/>
                </a:gs>
              </a:gsLst>
              <a:lin ang="5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2" name="Google Shape;142;p2">
              <a:extLst>
                <a:ext uri="{FF2B5EF4-FFF2-40B4-BE49-F238E27FC236}">
                  <a16:creationId xmlns:a16="http://schemas.microsoft.com/office/drawing/2014/main" id="{CE3E8FBF-A457-CA77-8761-CB96AA3DCACD}"/>
                </a:ext>
              </a:extLst>
            </p:cNvPr>
            <p:cNvSpPr/>
            <p:nvPr/>
          </p:nvSpPr>
          <p:spPr>
            <a:xfrm>
              <a:off x="2170" y="1771"/>
              <a:ext cx="1430" cy="1430"/>
            </a:xfrm>
            <a:prstGeom prst="ellipse">
              <a:avLst/>
            </a:prstGeom>
            <a:gradFill>
              <a:gsLst>
                <a:gs pos="0">
                  <a:srgbClr val="CFCFCF"/>
                </a:gs>
                <a:gs pos="50000">
                  <a:srgbClr val="FFFFFF"/>
                </a:gs>
                <a:gs pos="100000">
                  <a:srgbClr val="CFCFCF"/>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3" name="Google Shape;143;p2">
              <a:extLst>
                <a:ext uri="{FF2B5EF4-FFF2-40B4-BE49-F238E27FC236}">
                  <a16:creationId xmlns:a16="http://schemas.microsoft.com/office/drawing/2014/main" id="{39B8A596-493B-AC5C-7C33-DF5114F2368E}"/>
                </a:ext>
              </a:extLst>
            </p:cNvPr>
            <p:cNvSpPr/>
            <p:nvPr/>
          </p:nvSpPr>
          <p:spPr>
            <a:xfrm>
              <a:off x="2254" y="1856"/>
              <a:ext cx="1262" cy="1264"/>
            </a:xfrm>
            <a:prstGeom prst="ellipse">
              <a:avLst/>
            </a:prstGeom>
            <a:gradFill>
              <a:gsLst>
                <a:gs pos="0">
                  <a:srgbClr val="FFFFFF"/>
                </a:gs>
                <a:gs pos="50000">
                  <a:schemeClr val="hlink"/>
                </a:gs>
                <a:gs pos="100000">
                  <a:srgbClr val="FFFFFF"/>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4" name="Google Shape;144;p2">
              <a:extLst>
                <a:ext uri="{FF2B5EF4-FFF2-40B4-BE49-F238E27FC236}">
                  <a16:creationId xmlns:a16="http://schemas.microsoft.com/office/drawing/2014/main" id="{33F96FA1-F606-1A57-4668-BDCCA89CA994}"/>
                </a:ext>
              </a:extLst>
            </p:cNvPr>
            <p:cNvSpPr/>
            <p:nvPr/>
          </p:nvSpPr>
          <p:spPr>
            <a:xfrm>
              <a:off x="2254" y="1856"/>
              <a:ext cx="1262" cy="1264"/>
            </a:xfrm>
            <a:prstGeom prst="ellipse">
              <a:avLst/>
            </a:prstGeom>
            <a:gradFill>
              <a:gsLst>
                <a:gs pos="0">
                  <a:srgbClr val="000000"/>
                </a:gs>
                <a:gs pos="100000">
                  <a:srgbClr val="FFCC00"/>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5" name="Google Shape;145;p2">
              <a:extLst>
                <a:ext uri="{FF2B5EF4-FFF2-40B4-BE49-F238E27FC236}">
                  <a16:creationId xmlns:a16="http://schemas.microsoft.com/office/drawing/2014/main" id="{7080E393-F596-7C86-B6EF-80095CB5F9BA}"/>
                </a:ext>
              </a:extLst>
            </p:cNvPr>
            <p:cNvSpPr/>
            <p:nvPr/>
          </p:nvSpPr>
          <p:spPr>
            <a:xfrm>
              <a:off x="2337" y="1939"/>
              <a:ext cx="1096" cy="1098"/>
            </a:xfrm>
            <a:prstGeom prst="ellipse">
              <a:avLst/>
            </a:prstGeom>
            <a:gradFill>
              <a:gsLst>
                <a:gs pos="0">
                  <a:srgbClr val="034A91"/>
                </a:gs>
                <a:gs pos="50000">
                  <a:schemeClr val="hlink"/>
                </a:gs>
                <a:gs pos="100000">
                  <a:srgbClr val="034A91"/>
                </a:gs>
              </a:gsLst>
              <a:lin ang="189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6" name="Google Shape;146;p2">
              <a:extLst>
                <a:ext uri="{FF2B5EF4-FFF2-40B4-BE49-F238E27FC236}">
                  <a16:creationId xmlns:a16="http://schemas.microsoft.com/office/drawing/2014/main" id="{96B4AD53-DA1E-A3C0-7020-DDE0DF453DED}"/>
                </a:ext>
              </a:extLst>
            </p:cNvPr>
            <p:cNvSpPr/>
            <p:nvPr/>
          </p:nvSpPr>
          <p:spPr>
            <a:xfrm>
              <a:off x="2337" y="1939"/>
              <a:ext cx="1096" cy="1098"/>
            </a:xfrm>
            <a:prstGeom prst="ellipse">
              <a:avLst/>
            </a:prstGeom>
            <a:gradFill>
              <a:gsLst>
                <a:gs pos="0">
                  <a:srgbClr val="FFCC00"/>
                </a:gs>
                <a:gs pos="100000">
                  <a:srgbClr val="B79200"/>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Tree>
    <p:extLst>
      <p:ext uri="{BB962C8B-B14F-4D97-AF65-F5344CB8AC3E}">
        <p14:creationId xmlns:p14="http://schemas.microsoft.com/office/powerpoint/2010/main" val="20090691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D1BF17-5778-691B-550E-7D6C18EE9019}"/>
              </a:ext>
            </a:extLst>
          </p:cNvPr>
          <p:cNvSpPr>
            <a:spLocks noGrp="1"/>
          </p:cNvSpPr>
          <p:nvPr>
            <p:ph type="title"/>
          </p:nvPr>
        </p:nvSpPr>
        <p:spPr/>
        <p:txBody>
          <a:bodyPr/>
          <a:lstStyle/>
          <a:p>
            <a:r>
              <a:rPr lang="en-US" dirty="0" err="1"/>
              <a:t>Phân</a:t>
            </a:r>
            <a:r>
              <a:rPr lang="en-US" dirty="0"/>
              <a:t> </a:t>
            </a:r>
            <a:r>
              <a:rPr lang="en-US" dirty="0" err="1"/>
              <a:t>tích</a:t>
            </a:r>
            <a:r>
              <a:rPr lang="en-US" dirty="0"/>
              <a:t> </a:t>
            </a:r>
            <a:r>
              <a:rPr lang="en-US" dirty="0" err="1"/>
              <a:t>yêu</a:t>
            </a:r>
            <a:r>
              <a:rPr lang="en-US" dirty="0"/>
              <a:t> </a:t>
            </a:r>
            <a:r>
              <a:rPr lang="en-US" dirty="0" err="1"/>
              <a:t>cầu</a:t>
            </a:r>
            <a:endParaRPr lang="en-US" dirty="0"/>
          </a:p>
        </p:txBody>
      </p:sp>
      <p:sp>
        <p:nvSpPr>
          <p:cNvPr id="3" name="Text Placeholder 2">
            <a:extLst>
              <a:ext uri="{FF2B5EF4-FFF2-40B4-BE49-F238E27FC236}">
                <a16:creationId xmlns:a16="http://schemas.microsoft.com/office/drawing/2014/main" id="{FB3E2A0E-4976-658C-0FC4-0DC93D7E3D68}"/>
              </a:ext>
            </a:extLst>
          </p:cNvPr>
          <p:cNvSpPr>
            <a:spLocks noGrp="1"/>
          </p:cNvSpPr>
          <p:nvPr>
            <p:ph type="body" idx="1"/>
          </p:nvPr>
        </p:nvSpPr>
        <p:spPr/>
        <p:txBody>
          <a:bodyPr/>
          <a:lstStyle/>
          <a:p>
            <a:pPr marL="114300" indent="0">
              <a:buNone/>
            </a:pPr>
            <a:endParaRPr lang="en-US" b="1" i="1" dirty="0"/>
          </a:p>
          <a:p>
            <a:pPr marL="114300" indent="0">
              <a:buNone/>
            </a:pPr>
            <a:endParaRPr lang="en-US" dirty="0"/>
          </a:p>
        </p:txBody>
      </p:sp>
      <p:pic>
        <p:nvPicPr>
          <p:cNvPr id="5" name="Picture 4">
            <a:extLst>
              <a:ext uri="{FF2B5EF4-FFF2-40B4-BE49-F238E27FC236}">
                <a16:creationId xmlns:a16="http://schemas.microsoft.com/office/drawing/2014/main" id="{31D345C6-5580-9817-449B-FCC556C7F924}"/>
              </a:ext>
            </a:extLst>
          </p:cNvPr>
          <p:cNvPicPr>
            <a:picLocks noChangeAspect="1"/>
          </p:cNvPicPr>
          <p:nvPr/>
        </p:nvPicPr>
        <p:blipFill>
          <a:blip r:embed="rId2"/>
          <a:stretch>
            <a:fillRect/>
          </a:stretch>
        </p:blipFill>
        <p:spPr>
          <a:xfrm>
            <a:off x="4716526" y="1400598"/>
            <a:ext cx="3970274" cy="4595756"/>
          </a:xfrm>
          <a:prstGeom prst="rect">
            <a:avLst/>
          </a:prstGeom>
        </p:spPr>
      </p:pic>
      <p:pic>
        <p:nvPicPr>
          <p:cNvPr id="9" name="Picture 8" descr="A diagram of a person with text&#10;&#10;AI-generated content may be incorrect.">
            <a:extLst>
              <a:ext uri="{FF2B5EF4-FFF2-40B4-BE49-F238E27FC236}">
                <a16:creationId xmlns:a16="http://schemas.microsoft.com/office/drawing/2014/main" id="{7EFE001D-EB1B-94AB-B50E-6F6E09C5E87E}"/>
              </a:ext>
            </a:extLst>
          </p:cNvPr>
          <p:cNvPicPr>
            <a:picLocks noChangeAspect="1"/>
          </p:cNvPicPr>
          <p:nvPr/>
        </p:nvPicPr>
        <p:blipFill>
          <a:blip r:embed="rId3"/>
          <a:stretch>
            <a:fillRect/>
          </a:stretch>
        </p:blipFill>
        <p:spPr>
          <a:xfrm>
            <a:off x="518199" y="1400598"/>
            <a:ext cx="3970274" cy="4595756"/>
          </a:xfrm>
          <a:prstGeom prst="rect">
            <a:avLst/>
          </a:prstGeom>
        </p:spPr>
      </p:pic>
    </p:spTree>
    <p:extLst>
      <p:ext uri="{BB962C8B-B14F-4D97-AF65-F5344CB8AC3E}">
        <p14:creationId xmlns:p14="http://schemas.microsoft.com/office/powerpoint/2010/main" val="42163220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2CE1161-5CD7-2085-7DC1-B52BD4B76714}"/>
              </a:ext>
            </a:extLst>
          </p:cNvPr>
          <p:cNvSpPr>
            <a:spLocks noGrp="1"/>
          </p:cNvSpPr>
          <p:nvPr>
            <p:ph type="title"/>
          </p:nvPr>
        </p:nvSpPr>
        <p:spPr>
          <a:xfrm>
            <a:off x="290146" y="0"/>
            <a:ext cx="7658100" cy="589085"/>
          </a:xfrm>
        </p:spPr>
        <p:txBody>
          <a:bodyPr/>
          <a:lstStyle/>
          <a:p>
            <a:r>
              <a:rPr lang="en-US" sz="3400" dirty="0" err="1"/>
              <a:t>Phân</a:t>
            </a:r>
            <a:r>
              <a:rPr lang="en-US" sz="3400" dirty="0"/>
              <a:t> </a:t>
            </a:r>
            <a:r>
              <a:rPr lang="en-US" sz="3400" dirty="0" err="1"/>
              <a:t>tích</a:t>
            </a:r>
            <a:r>
              <a:rPr lang="en-US" sz="3400" dirty="0"/>
              <a:t> </a:t>
            </a:r>
            <a:r>
              <a:rPr lang="en-US" sz="3400" dirty="0" err="1"/>
              <a:t>yêu</a:t>
            </a:r>
            <a:r>
              <a:rPr lang="en-US" sz="3400" dirty="0"/>
              <a:t> </a:t>
            </a:r>
            <a:r>
              <a:rPr lang="en-US" sz="3400" dirty="0" err="1"/>
              <a:t>cầu</a:t>
            </a:r>
            <a:endParaRPr lang="en-US" sz="3400" dirty="0"/>
          </a:p>
        </p:txBody>
      </p:sp>
      <p:graphicFrame>
        <p:nvGraphicFramePr>
          <p:cNvPr id="2" name="Table 1">
            <a:extLst>
              <a:ext uri="{FF2B5EF4-FFF2-40B4-BE49-F238E27FC236}">
                <a16:creationId xmlns:a16="http://schemas.microsoft.com/office/drawing/2014/main" id="{1CF14286-1CB5-29E0-0EF9-1607D40C68CB}"/>
              </a:ext>
            </a:extLst>
          </p:cNvPr>
          <p:cNvGraphicFramePr>
            <a:graphicFrameLocks noGrp="1"/>
          </p:cNvGraphicFramePr>
          <p:nvPr>
            <p:extLst>
              <p:ext uri="{D42A27DB-BD31-4B8C-83A1-F6EECF244321}">
                <p14:modId xmlns:p14="http://schemas.microsoft.com/office/powerpoint/2010/main" val="4292880848"/>
              </p:ext>
            </p:extLst>
          </p:nvPr>
        </p:nvGraphicFramePr>
        <p:xfrm>
          <a:off x="598251" y="1138136"/>
          <a:ext cx="7947497" cy="5126478"/>
        </p:xfrm>
        <a:graphic>
          <a:graphicData uri="http://schemas.openxmlformats.org/drawingml/2006/table">
            <a:tbl>
              <a:tblPr firstRow="1" firstCol="1" bandRow="1">
                <a:tableStyleId>{5C22544A-7EE6-4342-B048-85BDC9FD1C3A}</a:tableStyleId>
              </a:tblPr>
              <a:tblGrid>
                <a:gridCol w="1847413">
                  <a:extLst>
                    <a:ext uri="{9D8B030D-6E8A-4147-A177-3AD203B41FA5}">
                      <a16:colId xmlns:a16="http://schemas.microsoft.com/office/drawing/2014/main" val="2680363969"/>
                    </a:ext>
                  </a:extLst>
                </a:gridCol>
                <a:gridCol w="6100084">
                  <a:extLst>
                    <a:ext uri="{9D8B030D-6E8A-4147-A177-3AD203B41FA5}">
                      <a16:colId xmlns:a16="http://schemas.microsoft.com/office/drawing/2014/main" val="897266582"/>
                    </a:ext>
                  </a:extLst>
                </a:gridCol>
              </a:tblGrid>
              <a:tr h="287646">
                <a:tc>
                  <a:txBody>
                    <a:bodyPr/>
                    <a:lstStyle/>
                    <a:p>
                      <a:pPr algn="ctr">
                        <a:lnSpc>
                          <a:spcPct val="150000"/>
                        </a:lnSpc>
                        <a:spcBef>
                          <a:spcPts val="600"/>
                        </a:spcBef>
                        <a:buNone/>
                      </a:pPr>
                      <a:r>
                        <a:rPr lang="en-US" sz="1300">
                          <a:effectLst/>
                        </a:rPr>
                        <a:t>Thư mục</a:t>
                      </a:r>
                      <a:endParaRPr lang="en-US" sz="13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Bef>
                          <a:spcPts val="600"/>
                        </a:spcBef>
                        <a:buNone/>
                      </a:pPr>
                      <a:r>
                        <a:rPr lang="en-US" sz="1300">
                          <a:effectLst/>
                        </a:rPr>
                        <a:t>Nội dung</a:t>
                      </a:r>
                      <a:endParaRPr lang="en-US" sz="13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117386639"/>
                  </a:ext>
                </a:extLst>
              </a:tr>
              <a:tr h="614708">
                <a:tc>
                  <a:txBody>
                    <a:bodyPr/>
                    <a:lstStyle/>
                    <a:p>
                      <a:pPr algn="just">
                        <a:lnSpc>
                          <a:spcPct val="150000"/>
                        </a:lnSpc>
                        <a:spcBef>
                          <a:spcPts val="600"/>
                        </a:spcBef>
                        <a:buNone/>
                      </a:pPr>
                      <a:r>
                        <a:rPr lang="en-US" sz="1300">
                          <a:effectLst/>
                        </a:rPr>
                        <a:t>AI/</a:t>
                      </a:r>
                      <a:endParaRPr lang="en-US" sz="13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Bef>
                          <a:spcPts val="600"/>
                        </a:spcBef>
                        <a:buNone/>
                      </a:pPr>
                      <a:r>
                        <a:rPr lang="en-US" sz="1200" b="0" dirty="0" err="1"/>
                        <a:t>Chứa</a:t>
                      </a:r>
                      <a:r>
                        <a:rPr lang="en-US" sz="1200" b="0" dirty="0"/>
                        <a:t> </a:t>
                      </a:r>
                      <a:r>
                        <a:rPr lang="en-US" sz="1200" b="0" dirty="0" err="1"/>
                        <a:t>các</a:t>
                      </a:r>
                      <a:r>
                        <a:rPr lang="en-US" sz="1200" b="0" dirty="0"/>
                        <a:t> module </a:t>
                      </a:r>
                      <a:r>
                        <a:rPr lang="en-US" sz="1200" b="0" dirty="0" err="1"/>
                        <a:t>định</a:t>
                      </a:r>
                      <a:r>
                        <a:rPr lang="en-US" sz="1200" b="0" dirty="0"/>
                        <a:t> </a:t>
                      </a:r>
                      <a:r>
                        <a:rPr lang="en-US" sz="1200" b="0" dirty="0" err="1"/>
                        <a:t>nghĩa</a:t>
                      </a:r>
                      <a:r>
                        <a:rPr lang="en-US" sz="1200" b="0" dirty="0"/>
                        <a:t> prompt, </a:t>
                      </a:r>
                      <a:r>
                        <a:rPr lang="en-US" sz="1200" b="0" dirty="0" err="1"/>
                        <a:t>gọi</a:t>
                      </a:r>
                      <a:r>
                        <a:rPr lang="en-US" sz="1200" b="0" dirty="0"/>
                        <a:t> </a:t>
                      </a:r>
                      <a:r>
                        <a:rPr lang="en-US" sz="1200" b="0" dirty="0" err="1"/>
                        <a:t>mô</a:t>
                      </a:r>
                      <a:r>
                        <a:rPr lang="en-US" sz="1200" b="0" dirty="0"/>
                        <a:t> </a:t>
                      </a:r>
                      <a:r>
                        <a:rPr lang="en-US" sz="1200" b="0" dirty="0" err="1"/>
                        <a:t>hình</a:t>
                      </a:r>
                      <a:r>
                        <a:rPr lang="en-US" sz="1200" b="0" dirty="0"/>
                        <a:t> AI, </a:t>
                      </a:r>
                      <a:r>
                        <a:rPr lang="en-US" sz="1200" b="0" dirty="0" err="1"/>
                        <a:t>xử</a:t>
                      </a:r>
                      <a:r>
                        <a:rPr lang="en-US" sz="1200" b="0" dirty="0"/>
                        <a:t> </a:t>
                      </a:r>
                      <a:r>
                        <a:rPr lang="en-US" sz="1200" b="0" dirty="0" err="1"/>
                        <a:t>lý</a:t>
                      </a:r>
                      <a:r>
                        <a:rPr lang="en-US" sz="1200" b="0" dirty="0"/>
                        <a:t> </a:t>
                      </a:r>
                      <a:r>
                        <a:rPr lang="en-US" sz="1200" b="0" dirty="0" err="1"/>
                        <a:t>kết</a:t>
                      </a:r>
                      <a:r>
                        <a:rPr lang="en-US" sz="1200" b="0" dirty="0"/>
                        <a:t> </a:t>
                      </a:r>
                      <a:r>
                        <a:rPr lang="en-US" sz="1200" b="0" dirty="0" err="1"/>
                        <a:t>quả</a:t>
                      </a:r>
                      <a:r>
                        <a:rPr lang="en-US" sz="1200" b="0" dirty="0"/>
                        <a:t> </a:t>
                      </a:r>
                      <a:r>
                        <a:rPr lang="en-US" sz="1200" b="0" dirty="0" err="1"/>
                        <a:t>trả</a:t>
                      </a:r>
                      <a:r>
                        <a:rPr lang="en-US" sz="1200" b="0" dirty="0"/>
                        <a:t> </a:t>
                      </a:r>
                      <a:r>
                        <a:rPr lang="en-US" sz="1200" b="0" dirty="0" err="1"/>
                        <a:t>về</a:t>
                      </a:r>
                      <a:r>
                        <a:rPr lang="en-US" sz="1200" b="0" dirty="0"/>
                        <a:t> </a:t>
                      </a:r>
                      <a:r>
                        <a:rPr lang="en-US" sz="1200" b="0" dirty="0" err="1"/>
                        <a:t>và</a:t>
                      </a:r>
                      <a:r>
                        <a:rPr lang="en-US" sz="1200" b="0" dirty="0"/>
                        <a:t> </a:t>
                      </a:r>
                      <a:r>
                        <a:rPr lang="en-US" sz="1200" b="0" dirty="0" err="1"/>
                        <a:t>ghi</a:t>
                      </a:r>
                      <a:r>
                        <a:rPr lang="en-US" sz="1200" b="0" dirty="0"/>
                        <a:t> </a:t>
                      </a:r>
                      <a:r>
                        <a:rPr lang="en-US" sz="1200" b="0" dirty="0" err="1"/>
                        <a:t>dữ</a:t>
                      </a:r>
                      <a:r>
                        <a:rPr lang="en-US" sz="1200" b="0" dirty="0"/>
                        <a:t> </a:t>
                      </a:r>
                      <a:r>
                        <a:rPr lang="en-US" sz="1200" b="0" dirty="0" err="1"/>
                        <a:t>liệu</a:t>
                      </a:r>
                      <a:r>
                        <a:rPr lang="en-US" sz="1200" b="0" dirty="0"/>
                        <a:t> </a:t>
                      </a:r>
                      <a:r>
                        <a:rPr lang="en-US" sz="1200" b="0" dirty="0" err="1"/>
                        <a:t>kiểm</a:t>
                      </a:r>
                      <a:r>
                        <a:rPr lang="en-US" sz="1200" b="0" dirty="0"/>
                        <a:t> </a:t>
                      </a:r>
                      <a:r>
                        <a:rPr lang="en-US" sz="1200" b="0" dirty="0" err="1"/>
                        <a:t>thử</a:t>
                      </a:r>
                      <a:r>
                        <a:rPr lang="en-US" sz="1200" b="0" dirty="0"/>
                        <a:t> </a:t>
                      </a:r>
                      <a:r>
                        <a:rPr lang="en-US" sz="1200" b="0" dirty="0" err="1"/>
                        <a:t>ra</a:t>
                      </a:r>
                      <a:r>
                        <a:rPr lang="en-US" sz="1200" b="0" dirty="0"/>
                        <a:t> </a:t>
                      </a:r>
                      <a:r>
                        <a:rPr lang="en-US" sz="1200" b="0" dirty="0" err="1"/>
                        <a:t>nhiều</a:t>
                      </a:r>
                      <a:r>
                        <a:rPr lang="en-US" sz="1200" b="0" dirty="0"/>
                        <a:t> </a:t>
                      </a:r>
                      <a:r>
                        <a:rPr lang="en-US" sz="1200" b="0" dirty="0" err="1"/>
                        <a:t>định</a:t>
                      </a:r>
                      <a:r>
                        <a:rPr lang="en-US" sz="1200" b="0" dirty="0"/>
                        <a:t> </a:t>
                      </a:r>
                      <a:r>
                        <a:rPr lang="en-US" sz="1200" b="0" dirty="0" err="1"/>
                        <a:t>dạng</a:t>
                      </a:r>
                      <a:r>
                        <a:rPr lang="en-US" sz="1200" b="0" dirty="0"/>
                        <a:t> file, </a:t>
                      </a:r>
                      <a:r>
                        <a:rPr lang="en-US" sz="1200" b="0" dirty="0" err="1"/>
                        <a:t>nhằm</a:t>
                      </a:r>
                      <a:r>
                        <a:rPr lang="en-US" sz="1200" b="0" dirty="0"/>
                        <a:t> </a:t>
                      </a:r>
                      <a:r>
                        <a:rPr lang="en-US" sz="1200" b="0" dirty="0" err="1"/>
                        <a:t>tự</a:t>
                      </a:r>
                      <a:r>
                        <a:rPr lang="en-US" sz="1200" b="0" dirty="0"/>
                        <a:t> </a:t>
                      </a:r>
                      <a:r>
                        <a:rPr lang="en-US" sz="1200" b="0" dirty="0" err="1"/>
                        <a:t>động</a:t>
                      </a:r>
                      <a:r>
                        <a:rPr lang="en-US" sz="1200" b="0" dirty="0"/>
                        <a:t> </a:t>
                      </a:r>
                      <a:r>
                        <a:rPr lang="en-US" sz="1200" b="0" dirty="0" err="1"/>
                        <a:t>tạo</a:t>
                      </a:r>
                      <a:r>
                        <a:rPr lang="en-US" sz="1200" b="0" dirty="0"/>
                        <a:t> test data </a:t>
                      </a:r>
                      <a:r>
                        <a:rPr lang="en-US" sz="1200" b="0" dirty="0" err="1"/>
                        <a:t>thông</a:t>
                      </a:r>
                      <a:r>
                        <a:rPr lang="en-US" sz="1200" b="0" dirty="0"/>
                        <a:t> </a:t>
                      </a:r>
                      <a:r>
                        <a:rPr lang="en-US" sz="1200" b="0" dirty="0" err="1"/>
                        <a:t>minh</a:t>
                      </a:r>
                      <a:endParaRPr lang="en-US" sz="13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944790636"/>
                  </a:ext>
                </a:extLst>
              </a:tr>
              <a:tr h="614708">
                <a:tc>
                  <a:txBody>
                    <a:bodyPr/>
                    <a:lstStyle/>
                    <a:p>
                      <a:pPr algn="just">
                        <a:lnSpc>
                          <a:spcPct val="150000"/>
                        </a:lnSpc>
                        <a:spcBef>
                          <a:spcPts val="600"/>
                        </a:spcBef>
                        <a:buNone/>
                      </a:pPr>
                      <a:r>
                        <a:rPr lang="en-US" sz="1300">
                          <a:effectLst/>
                        </a:rPr>
                        <a:t>config/</a:t>
                      </a:r>
                      <a:endParaRPr lang="en-US" sz="13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Bef>
                          <a:spcPts val="600"/>
                        </a:spcBef>
                        <a:buNone/>
                      </a:pPr>
                      <a:r>
                        <a:rPr lang="en-US" sz="1300">
                          <a:effectLst/>
                        </a:rPr>
                        <a:t>Chứa thông tin cấu hình kiểm thử như loại trình duyệt, base url, thời gian chờ tường minh, thời gian chờ ngầm định</a:t>
                      </a:r>
                      <a:endParaRPr lang="en-US" sz="13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89688661"/>
                  </a:ext>
                </a:extLst>
              </a:tr>
              <a:tr h="614708">
                <a:tc>
                  <a:txBody>
                    <a:bodyPr/>
                    <a:lstStyle/>
                    <a:p>
                      <a:pPr algn="just">
                        <a:lnSpc>
                          <a:spcPct val="150000"/>
                        </a:lnSpc>
                        <a:spcBef>
                          <a:spcPts val="600"/>
                        </a:spcBef>
                        <a:buNone/>
                      </a:pPr>
                      <a:r>
                        <a:rPr lang="en-US" sz="1300">
                          <a:effectLst/>
                        </a:rPr>
                        <a:t>core/</a:t>
                      </a:r>
                      <a:endParaRPr lang="en-US" sz="13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Bef>
                          <a:spcPts val="600"/>
                        </a:spcBef>
                        <a:buNone/>
                      </a:pPr>
                      <a:r>
                        <a:rPr lang="en-US" sz="1300" dirty="0" err="1">
                          <a:effectLst/>
                        </a:rPr>
                        <a:t>Chứa</a:t>
                      </a:r>
                      <a:r>
                        <a:rPr lang="en-US" sz="1300" dirty="0">
                          <a:effectLst/>
                        </a:rPr>
                        <a:t> </a:t>
                      </a:r>
                      <a:r>
                        <a:rPr lang="en-US" sz="1300" dirty="0" err="1">
                          <a:effectLst/>
                        </a:rPr>
                        <a:t>các</a:t>
                      </a:r>
                      <a:r>
                        <a:rPr lang="en-US" sz="1300" dirty="0">
                          <a:effectLst/>
                        </a:rPr>
                        <a:t> file </a:t>
                      </a:r>
                      <a:r>
                        <a:rPr lang="en-US" sz="1300" dirty="0" err="1">
                          <a:effectLst/>
                        </a:rPr>
                        <a:t>quản</a:t>
                      </a:r>
                      <a:r>
                        <a:rPr lang="en-US" sz="1300" dirty="0">
                          <a:effectLst/>
                        </a:rPr>
                        <a:t> </a:t>
                      </a:r>
                      <a:r>
                        <a:rPr lang="en-US" sz="1300" dirty="0" err="1">
                          <a:effectLst/>
                        </a:rPr>
                        <a:t>lý</a:t>
                      </a:r>
                      <a:r>
                        <a:rPr lang="en-US" sz="1300" dirty="0">
                          <a:effectLst/>
                        </a:rPr>
                        <a:t> </a:t>
                      </a:r>
                      <a:r>
                        <a:rPr lang="en-US" sz="1300" dirty="0" err="1">
                          <a:effectLst/>
                        </a:rPr>
                        <a:t>trình</a:t>
                      </a:r>
                      <a:r>
                        <a:rPr lang="en-US" sz="1300" dirty="0">
                          <a:effectLst/>
                        </a:rPr>
                        <a:t> </a:t>
                      </a:r>
                      <a:r>
                        <a:rPr lang="en-US" sz="1300" dirty="0" err="1">
                          <a:effectLst/>
                        </a:rPr>
                        <a:t>duyệt</a:t>
                      </a:r>
                      <a:r>
                        <a:rPr lang="en-US" sz="1300" dirty="0">
                          <a:effectLst/>
                        </a:rPr>
                        <a:t>, file </a:t>
                      </a:r>
                      <a:r>
                        <a:rPr lang="en-US" sz="1300" dirty="0" err="1">
                          <a:effectLst/>
                        </a:rPr>
                        <a:t>chứa</a:t>
                      </a:r>
                      <a:r>
                        <a:rPr lang="en-US" sz="1300" dirty="0">
                          <a:effectLst/>
                        </a:rPr>
                        <a:t> </a:t>
                      </a:r>
                      <a:r>
                        <a:rPr lang="en-US" sz="1300" dirty="0" err="1">
                          <a:effectLst/>
                        </a:rPr>
                        <a:t>lớp</a:t>
                      </a:r>
                      <a:r>
                        <a:rPr lang="en-US" sz="1300" dirty="0">
                          <a:effectLst/>
                        </a:rPr>
                        <a:t> </a:t>
                      </a:r>
                      <a:r>
                        <a:rPr lang="en-US" sz="1300" dirty="0" err="1">
                          <a:effectLst/>
                        </a:rPr>
                        <a:t>nền</a:t>
                      </a:r>
                      <a:r>
                        <a:rPr lang="en-US" sz="1300" dirty="0">
                          <a:effectLst/>
                        </a:rPr>
                        <a:t> </a:t>
                      </a:r>
                      <a:r>
                        <a:rPr lang="en-US" sz="1300" dirty="0" err="1">
                          <a:effectLst/>
                        </a:rPr>
                        <a:t>cho</a:t>
                      </a:r>
                      <a:r>
                        <a:rPr lang="en-US" sz="1300" dirty="0">
                          <a:effectLst/>
                        </a:rPr>
                        <a:t> </a:t>
                      </a:r>
                      <a:r>
                        <a:rPr lang="en-US" sz="1300" dirty="0" err="1">
                          <a:effectLst/>
                        </a:rPr>
                        <a:t>trang</a:t>
                      </a:r>
                      <a:r>
                        <a:rPr lang="en-US" sz="1300" dirty="0">
                          <a:effectLst/>
                        </a:rPr>
                        <a:t> </a:t>
                      </a:r>
                      <a:r>
                        <a:rPr lang="en-US" sz="1300" dirty="0" err="1">
                          <a:effectLst/>
                        </a:rPr>
                        <a:t>và</a:t>
                      </a:r>
                      <a:r>
                        <a:rPr lang="en-US" sz="1300" dirty="0">
                          <a:effectLst/>
                        </a:rPr>
                        <a:t> file </a:t>
                      </a:r>
                      <a:r>
                        <a:rPr lang="en-US" sz="1300" dirty="0" err="1">
                          <a:effectLst/>
                        </a:rPr>
                        <a:t>chứa</a:t>
                      </a:r>
                      <a:r>
                        <a:rPr lang="en-US" sz="1300" dirty="0">
                          <a:effectLst/>
                        </a:rPr>
                        <a:t> </a:t>
                      </a:r>
                      <a:r>
                        <a:rPr lang="en-US" sz="1300" dirty="0" err="1">
                          <a:effectLst/>
                        </a:rPr>
                        <a:t>lớp</a:t>
                      </a:r>
                      <a:r>
                        <a:rPr lang="en-US" sz="1300" dirty="0">
                          <a:effectLst/>
                        </a:rPr>
                        <a:t> </a:t>
                      </a:r>
                      <a:r>
                        <a:rPr lang="en-US" sz="1300" dirty="0" err="1">
                          <a:effectLst/>
                        </a:rPr>
                        <a:t>nền</a:t>
                      </a:r>
                      <a:r>
                        <a:rPr lang="en-US" sz="1300" dirty="0">
                          <a:effectLst/>
                        </a:rPr>
                        <a:t> </a:t>
                      </a:r>
                      <a:r>
                        <a:rPr lang="en-US" sz="1300" dirty="0" err="1">
                          <a:effectLst/>
                        </a:rPr>
                        <a:t>cho</a:t>
                      </a:r>
                      <a:r>
                        <a:rPr lang="en-US" sz="1300" dirty="0">
                          <a:effectLst/>
                        </a:rPr>
                        <a:t> test case</a:t>
                      </a:r>
                      <a:endParaRPr lang="en-US" sz="13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59686678"/>
                  </a:ext>
                </a:extLst>
              </a:tr>
              <a:tr h="614708">
                <a:tc>
                  <a:txBody>
                    <a:bodyPr/>
                    <a:lstStyle/>
                    <a:p>
                      <a:pPr algn="just">
                        <a:lnSpc>
                          <a:spcPct val="150000"/>
                        </a:lnSpc>
                        <a:spcBef>
                          <a:spcPts val="600"/>
                        </a:spcBef>
                        <a:buNone/>
                      </a:pPr>
                      <a:r>
                        <a:rPr lang="en-US" sz="1300">
                          <a:effectLst/>
                        </a:rPr>
                        <a:t>data/</a:t>
                      </a:r>
                      <a:endParaRPr lang="en-US" sz="13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Bef>
                          <a:spcPts val="600"/>
                        </a:spcBef>
                        <a:buNone/>
                      </a:pPr>
                      <a:r>
                        <a:rPr lang="en-US" sz="1300">
                          <a:effectLst/>
                        </a:rPr>
                        <a:t>Chứa các bộ dữ liệu bằng nhiều định dạng khác nhau như csv, xlsx, xls, txt, json, yaml và sqlite</a:t>
                      </a:r>
                      <a:endParaRPr lang="en-US" sz="13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534955573"/>
                  </a:ext>
                </a:extLst>
              </a:tr>
              <a:tr h="287646">
                <a:tc>
                  <a:txBody>
                    <a:bodyPr/>
                    <a:lstStyle/>
                    <a:p>
                      <a:pPr algn="just">
                        <a:lnSpc>
                          <a:spcPct val="150000"/>
                        </a:lnSpc>
                        <a:spcBef>
                          <a:spcPts val="600"/>
                        </a:spcBef>
                        <a:buNone/>
                      </a:pPr>
                      <a:r>
                        <a:rPr lang="en-US" sz="1300">
                          <a:effectLst/>
                        </a:rPr>
                        <a:t>locators/</a:t>
                      </a:r>
                      <a:endParaRPr lang="en-US" sz="13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Bef>
                          <a:spcPts val="600"/>
                        </a:spcBef>
                        <a:buNone/>
                      </a:pPr>
                      <a:r>
                        <a:rPr lang="en-US" sz="1300">
                          <a:effectLst/>
                        </a:rPr>
                        <a:t>Chứa thông tin các locators trong giao diện websites</a:t>
                      </a:r>
                      <a:endParaRPr lang="en-US" sz="13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630514640"/>
                  </a:ext>
                </a:extLst>
              </a:tr>
              <a:tr h="287646">
                <a:tc>
                  <a:txBody>
                    <a:bodyPr/>
                    <a:lstStyle/>
                    <a:p>
                      <a:pPr algn="just">
                        <a:lnSpc>
                          <a:spcPct val="150000"/>
                        </a:lnSpc>
                        <a:spcBef>
                          <a:spcPts val="600"/>
                        </a:spcBef>
                        <a:buNone/>
                      </a:pPr>
                      <a:r>
                        <a:rPr lang="en-US" sz="1300">
                          <a:effectLst/>
                        </a:rPr>
                        <a:t>page/</a:t>
                      </a:r>
                      <a:endParaRPr lang="en-US" sz="13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Bef>
                          <a:spcPts val="600"/>
                        </a:spcBef>
                        <a:buNone/>
                      </a:pPr>
                      <a:r>
                        <a:rPr lang="en-US" sz="1300">
                          <a:effectLst/>
                        </a:rPr>
                        <a:t>Định nghĩa base page và chứa các hành vi chung của trang</a:t>
                      </a:r>
                      <a:endParaRPr lang="en-US" sz="13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83426291"/>
                  </a:ext>
                </a:extLst>
              </a:tr>
              <a:tr h="614708">
                <a:tc>
                  <a:txBody>
                    <a:bodyPr/>
                    <a:lstStyle/>
                    <a:p>
                      <a:pPr algn="just">
                        <a:lnSpc>
                          <a:spcPct val="150000"/>
                        </a:lnSpc>
                        <a:spcBef>
                          <a:spcPts val="600"/>
                        </a:spcBef>
                        <a:buNone/>
                      </a:pPr>
                      <a:r>
                        <a:rPr lang="en-US" sz="1300">
                          <a:effectLst/>
                        </a:rPr>
                        <a:t>reports/</a:t>
                      </a:r>
                      <a:endParaRPr lang="en-US" sz="13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Bef>
                          <a:spcPts val="600"/>
                        </a:spcBef>
                        <a:buNone/>
                      </a:pPr>
                      <a:r>
                        <a:rPr lang="en-US" sz="1300">
                          <a:effectLst/>
                        </a:rPr>
                        <a:t>Chứa báo cáo kết quả kiểm thử được sinh ra sau khi chạy test case bao gồm báo cáo html, file log và ảnh chụp màn hình lỗi (nếu có)</a:t>
                      </a:r>
                      <a:endParaRPr lang="en-US" sz="13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457379877"/>
                  </a:ext>
                </a:extLst>
              </a:tr>
              <a:tr h="287646">
                <a:tc>
                  <a:txBody>
                    <a:bodyPr/>
                    <a:lstStyle/>
                    <a:p>
                      <a:pPr algn="just">
                        <a:lnSpc>
                          <a:spcPct val="150000"/>
                        </a:lnSpc>
                        <a:spcBef>
                          <a:spcPts val="600"/>
                        </a:spcBef>
                        <a:buNone/>
                      </a:pPr>
                      <a:r>
                        <a:rPr lang="en-US" sz="1300">
                          <a:effectLst/>
                        </a:rPr>
                        <a:t>suites/</a:t>
                      </a:r>
                      <a:endParaRPr lang="en-US" sz="13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Bef>
                          <a:spcPts val="600"/>
                        </a:spcBef>
                        <a:buNone/>
                      </a:pPr>
                      <a:r>
                        <a:rPr lang="en-US" sz="1300">
                          <a:effectLst/>
                        </a:rPr>
                        <a:t>Chứa các test suite cần thực thi kiểm thử</a:t>
                      </a:r>
                      <a:endParaRPr lang="en-US" sz="13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457148686"/>
                  </a:ext>
                </a:extLst>
              </a:tr>
              <a:tr h="287646">
                <a:tc>
                  <a:txBody>
                    <a:bodyPr/>
                    <a:lstStyle/>
                    <a:p>
                      <a:pPr algn="just">
                        <a:lnSpc>
                          <a:spcPct val="150000"/>
                        </a:lnSpc>
                        <a:spcBef>
                          <a:spcPts val="600"/>
                        </a:spcBef>
                        <a:buNone/>
                      </a:pPr>
                      <a:r>
                        <a:rPr lang="en-US" sz="1300">
                          <a:effectLst/>
                        </a:rPr>
                        <a:t>tests/</a:t>
                      </a:r>
                      <a:endParaRPr lang="en-US" sz="13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Bef>
                          <a:spcPts val="600"/>
                        </a:spcBef>
                        <a:buNone/>
                      </a:pPr>
                      <a:r>
                        <a:rPr lang="en-US" sz="1300">
                          <a:effectLst/>
                        </a:rPr>
                        <a:t>Chứa các test case cần thực thi kiểm thử</a:t>
                      </a:r>
                      <a:endParaRPr lang="en-US" sz="13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14085840"/>
                  </a:ext>
                </a:extLst>
              </a:tr>
              <a:tr h="614708">
                <a:tc>
                  <a:txBody>
                    <a:bodyPr/>
                    <a:lstStyle/>
                    <a:p>
                      <a:pPr algn="just">
                        <a:lnSpc>
                          <a:spcPct val="150000"/>
                        </a:lnSpc>
                        <a:spcBef>
                          <a:spcPts val="600"/>
                        </a:spcBef>
                        <a:buNone/>
                      </a:pPr>
                      <a:r>
                        <a:rPr lang="en-US" sz="1300">
                          <a:effectLst/>
                        </a:rPr>
                        <a:t>utils/</a:t>
                      </a:r>
                      <a:endParaRPr lang="en-US" sz="13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Bef>
                          <a:spcPts val="600"/>
                        </a:spcBef>
                        <a:buNone/>
                      </a:pPr>
                      <a:r>
                        <a:rPr lang="en-US" sz="1300" dirty="0" err="1">
                          <a:effectLst/>
                        </a:rPr>
                        <a:t>Chứa</a:t>
                      </a:r>
                      <a:r>
                        <a:rPr lang="en-US" sz="1300" dirty="0">
                          <a:effectLst/>
                        </a:rPr>
                        <a:t> </a:t>
                      </a:r>
                      <a:r>
                        <a:rPr lang="en-US" sz="1300" dirty="0" err="1">
                          <a:effectLst/>
                        </a:rPr>
                        <a:t>các</a:t>
                      </a:r>
                      <a:r>
                        <a:rPr lang="en-US" sz="1300" dirty="0">
                          <a:effectLst/>
                        </a:rPr>
                        <a:t> </a:t>
                      </a:r>
                      <a:r>
                        <a:rPr lang="en-US" sz="1300" dirty="0" err="1">
                          <a:effectLst/>
                        </a:rPr>
                        <a:t>hàm</a:t>
                      </a:r>
                      <a:r>
                        <a:rPr lang="en-US" sz="1300" dirty="0">
                          <a:effectLst/>
                        </a:rPr>
                        <a:t> </a:t>
                      </a:r>
                      <a:r>
                        <a:rPr lang="en-US" sz="1300" dirty="0" err="1">
                          <a:effectLst/>
                        </a:rPr>
                        <a:t>hỗ</a:t>
                      </a:r>
                      <a:r>
                        <a:rPr lang="en-US" sz="1300" dirty="0">
                          <a:effectLst/>
                        </a:rPr>
                        <a:t> </a:t>
                      </a:r>
                      <a:r>
                        <a:rPr lang="en-US" sz="1300" dirty="0" err="1">
                          <a:effectLst/>
                        </a:rPr>
                        <a:t>trợ</a:t>
                      </a:r>
                      <a:r>
                        <a:rPr lang="en-US" sz="1300" dirty="0">
                          <a:effectLst/>
                        </a:rPr>
                        <a:t> </a:t>
                      </a:r>
                      <a:r>
                        <a:rPr lang="en-US" sz="1300" dirty="0" err="1">
                          <a:effectLst/>
                        </a:rPr>
                        <a:t>dùng</a:t>
                      </a:r>
                      <a:r>
                        <a:rPr lang="en-US" sz="1300" dirty="0">
                          <a:effectLst/>
                        </a:rPr>
                        <a:t> </a:t>
                      </a:r>
                      <a:r>
                        <a:rPr lang="en-US" sz="1300" dirty="0" err="1">
                          <a:effectLst/>
                        </a:rPr>
                        <a:t>chung</a:t>
                      </a:r>
                      <a:r>
                        <a:rPr lang="en-US" sz="1300" dirty="0">
                          <a:effectLst/>
                        </a:rPr>
                        <a:t> </a:t>
                      </a:r>
                      <a:r>
                        <a:rPr lang="en-US" sz="1300" dirty="0" err="1">
                          <a:effectLst/>
                        </a:rPr>
                        <a:t>như</a:t>
                      </a:r>
                      <a:r>
                        <a:rPr lang="en-US" sz="1300" dirty="0">
                          <a:effectLst/>
                        </a:rPr>
                        <a:t> </a:t>
                      </a:r>
                      <a:r>
                        <a:rPr lang="en-US" sz="1300" dirty="0" err="1">
                          <a:effectLst/>
                        </a:rPr>
                        <a:t>đọc</a:t>
                      </a:r>
                      <a:r>
                        <a:rPr lang="en-US" sz="1300" dirty="0">
                          <a:effectLst/>
                        </a:rPr>
                        <a:t> </a:t>
                      </a:r>
                      <a:r>
                        <a:rPr lang="en-US" sz="1300" dirty="0" err="1">
                          <a:effectLst/>
                        </a:rPr>
                        <a:t>dữ</a:t>
                      </a:r>
                      <a:r>
                        <a:rPr lang="en-US" sz="1300" dirty="0">
                          <a:effectLst/>
                        </a:rPr>
                        <a:t> </a:t>
                      </a:r>
                      <a:r>
                        <a:rPr lang="en-US" sz="1300" dirty="0" err="1">
                          <a:effectLst/>
                        </a:rPr>
                        <a:t>liệu</a:t>
                      </a:r>
                      <a:r>
                        <a:rPr lang="en-US" sz="1300" dirty="0">
                          <a:effectLst/>
                        </a:rPr>
                        <a:t>, </a:t>
                      </a:r>
                      <a:r>
                        <a:rPr lang="en-US" sz="1300" dirty="0" err="1">
                          <a:effectLst/>
                        </a:rPr>
                        <a:t>quản</a:t>
                      </a:r>
                      <a:r>
                        <a:rPr lang="en-US" sz="1300" dirty="0">
                          <a:effectLst/>
                        </a:rPr>
                        <a:t> </a:t>
                      </a:r>
                      <a:r>
                        <a:rPr lang="en-US" sz="1300" dirty="0" err="1">
                          <a:effectLst/>
                        </a:rPr>
                        <a:t>lý</a:t>
                      </a:r>
                      <a:r>
                        <a:rPr lang="en-US" sz="1300" dirty="0">
                          <a:effectLst/>
                        </a:rPr>
                        <a:t> </a:t>
                      </a:r>
                      <a:r>
                        <a:rPr lang="en-US" sz="1300" dirty="0" err="1">
                          <a:effectLst/>
                        </a:rPr>
                        <a:t>dữ</a:t>
                      </a:r>
                      <a:r>
                        <a:rPr lang="en-US" sz="1300" dirty="0">
                          <a:effectLst/>
                        </a:rPr>
                        <a:t> </a:t>
                      </a:r>
                      <a:r>
                        <a:rPr lang="en-US" sz="1300" dirty="0" err="1">
                          <a:effectLst/>
                        </a:rPr>
                        <a:t>liệu</a:t>
                      </a:r>
                      <a:r>
                        <a:rPr lang="en-US" sz="1300" dirty="0">
                          <a:effectLst/>
                        </a:rPr>
                        <a:t>, load </a:t>
                      </a:r>
                      <a:r>
                        <a:rPr lang="en-US" sz="1300" dirty="0" err="1">
                          <a:effectLst/>
                        </a:rPr>
                        <a:t>dữ</a:t>
                      </a:r>
                      <a:r>
                        <a:rPr lang="en-US" sz="1300" dirty="0">
                          <a:effectLst/>
                        </a:rPr>
                        <a:t> </a:t>
                      </a:r>
                      <a:r>
                        <a:rPr lang="en-US" sz="1300" dirty="0" err="1">
                          <a:effectLst/>
                        </a:rPr>
                        <a:t>liệu</a:t>
                      </a:r>
                      <a:r>
                        <a:rPr lang="en-US" sz="1300" dirty="0">
                          <a:effectLst/>
                        </a:rPr>
                        <a:t>, </a:t>
                      </a:r>
                      <a:r>
                        <a:rPr lang="en-US" sz="1300" dirty="0" err="1">
                          <a:effectLst/>
                        </a:rPr>
                        <a:t>ghi</a:t>
                      </a:r>
                      <a:r>
                        <a:rPr lang="en-US" sz="1300" dirty="0">
                          <a:effectLst/>
                        </a:rPr>
                        <a:t> log </a:t>
                      </a:r>
                      <a:r>
                        <a:rPr lang="en-US" sz="1300" dirty="0" err="1">
                          <a:effectLst/>
                        </a:rPr>
                        <a:t>và</a:t>
                      </a:r>
                      <a:r>
                        <a:rPr lang="en-US" sz="1300" dirty="0">
                          <a:effectLst/>
                        </a:rPr>
                        <a:t> </a:t>
                      </a:r>
                      <a:r>
                        <a:rPr lang="en-US" sz="1300" dirty="0" err="1">
                          <a:effectLst/>
                        </a:rPr>
                        <a:t>báo</a:t>
                      </a:r>
                      <a:r>
                        <a:rPr lang="en-US" sz="1300" dirty="0">
                          <a:effectLst/>
                        </a:rPr>
                        <a:t> </a:t>
                      </a:r>
                      <a:r>
                        <a:rPr lang="en-US" sz="1300" dirty="0" err="1">
                          <a:effectLst/>
                        </a:rPr>
                        <a:t>cáo</a:t>
                      </a:r>
                      <a:endParaRPr lang="en-US" sz="13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878023958"/>
                  </a:ext>
                </a:extLst>
              </a:tr>
            </a:tbl>
          </a:graphicData>
        </a:graphic>
      </p:graphicFrame>
    </p:spTree>
    <p:extLst>
      <p:ext uri="{BB962C8B-B14F-4D97-AF65-F5344CB8AC3E}">
        <p14:creationId xmlns:p14="http://schemas.microsoft.com/office/powerpoint/2010/main" val="3564283091"/>
      </p:ext>
    </p:extLst>
  </p:cSld>
  <p:clrMapOvr>
    <a:masterClrMapping/>
  </p:clrMapOvr>
</p:sld>
</file>

<file path=ppt/theme/theme1.xml><?xml version="1.0" encoding="utf-8"?>
<a:theme xmlns:a="http://schemas.openxmlformats.org/drawingml/2006/main" name="Office Theme">
  <a:themeElements>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955</TotalTime>
  <Words>692</Words>
  <Application>Microsoft Office PowerPoint</Application>
  <PresentationFormat>On-screen Show (4:3)</PresentationFormat>
  <Paragraphs>113</Paragraphs>
  <Slides>17</Slides>
  <Notes>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17</vt:i4>
      </vt:variant>
    </vt:vector>
  </HeadingPairs>
  <TitlesOfParts>
    <vt:vector size="24" baseType="lpstr">
      <vt:lpstr>Calibri</vt:lpstr>
      <vt:lpstr>Century Schoolbook</vt:lpstr>
      <vt:lpstr>Noto Sans Symbols</vt:lpstr>
      <vt:lpstr>Arial</vt:lpstr>
      <vt:lpstr>Garamond</vt:lpstr>
      <vt:lpstr>Times New Roman</vt:lpstr>
      <vt:lpstr>Office Theme</vt:lpstr>
      <vt:lpstr> ĐỒ ÁN 4</vt:lpstr>
      <vt:lpstr>PowerPoint Presentation</vt:lpstr>
      <vt:lpstr>Nội dung</vt:lpstr>
      <vt:lpstr>Nội dung</vt:lpstr>
      <vt:lpstr>Tổng quan về đề tài</vt:lpstr>
      <vt:lpstr>PowerPoint Presentation</vt:lpstr>
      <vt:lpstr>Nội dung</vt:lpstr>
      <vt:lpstr>Phân tích yêu cầu</vt:lpstr>
      <vt:lpstr>Phân tích yêu cầu</vt:lpstr>
      <vt:lpstr>Nội dung</vt:lpstr>
      <vt:lpstr>Thực thi framework</vt:lpstr>
      <vt:lpstr>Thực thi framework</vt:lpstr>
      <vt:lpstr>Nội dung</vt:lpstr>
      <vt:lpstr>Demo</vt:lpstr>
      <vt:lpstr>Kết luận</vt:lpstr>
      <vt:lpstr>Tài liệu tham khảo</vt:lpstr>
      <vt:lpstr>Thanks for listening!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&lt;TÊN ĐỀ TÀI&gt; Đảm bảo chất lượng phần mềm</dc:title>
  <dc:creator>Đỗ Thị Thu Trang</dc:creator>
  <cp:lastModifiedBy>Thị Ánh Lê</cp:lastModifiedBy>
  <cp:revision>56</cp:revision>
  <dcterms:created xsi:type="dcterms:W3CDTF">2024-09-27T15:40:07Z</dcterms:created>
  <dcterms:modified xsi:type="dcterms:W3CDTF">2026-01-09T09:33:08Z</dcterms:modified>
</cp:coreProperties>
</file>